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65fbb535c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66020002b4a07"/>
  </p:sldMasterIdLst>
  <p:sldIdLst>
    <p:sldId xmlns:r="http://schemas.openxmlformats.org/officeDocument/2006/relationships" id="256" r:id="R1e1f069de9c54155"/>
    <p:sldId xmlns:r="http://schemas.openxmlformats.org/officeDocument/2006/relationships" id="257" r:id="R574272442d2b4537"/>
    <p:sldId xmlns:r="http://schemas.openxmlformats.org/officeDocument/2006/relationships" id="258" r:id="R952791b0efcb4eee"/>
    <p:sldId xmlns:r="http://schemas.openxmlformats.org/officeDocument/2006/relationships" id="259" r:id="R8b2153aed3244891"/>
    <p:sldId xmlns:r="http://schemas.openxmlformats.org/officeDocument/2006/relationships" id="260" r:id="R0a4d4597b157461d"/>
    <p:sldId xmlns:r="http://schemas.openxmlformats.org/officeDocument/2006/relationships" id="261" r:id="R47402b0336f74211"/>
    <p:sldId xmlns:r="http://schemas.openxmlformats.org/officeDocument/2006/relationships" id="262" r:id="Rd3dc52d5a5de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66020002b4a07" /><Relationship Type="http://schemas.openxmlformats.org/officeDocument/2006/relationships/slide" Target="/ppt/slides/slide1.xml" Id="R1e1f069de9c54155" /><Relationship Type="http://schemas.openxmlformats.org/officeDocument/2006/relationships/slide" Target="/ppt/slides/slide2.xml" Id="R574272442d2b4537" /><Relationship Type="http://schemas.openxmlformats.org/officeDocument/2006/relationships/slide" Target="/ppt/slides/slide3.xml" Id="R952791b0efcb4eee" /><Relationship Type="http://schemas.openxmlformats.org/officeDocument/2006/relationships/slide" Target="/ppt/slides/slide4.xml" Id="R8b2153aed3244891" /><Relationship Type="http://schemas.openxmlformats.org/officeDocument/2006/relationships/slide" Target="/ppt/slides/slide5.xml" Id="R0a4d4597b157461d" /><Relationship Type="http://schemas.openxmlformats.org/officeDocument/2006/relationships/slide" Target="/ppt/slides/slide6.xml" Id="R47402b0336f74211" /><Relationship Type="http://schemas.openxmlformats.org/officeDocument/2006/relationships/slide" Target="/ppt/slides/slide7.xml" Id="Rd3dc52d5a5de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dd28d42ff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4906496240c0" /><Relationship Type="http://schemas.openxmlformats.org/officeDocument/2006/relationships/theme" Target="/ppt/slideMasters/theme/theme1.xml" Id="R85f50cd13104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549064962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61215763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e2ed9920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c43e6b04c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d57cd1382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5f61c385f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0812f01e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8cab1936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SVEINUNG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992 581 719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