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c8ecd9107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5312e57404d24"/>
  </p:sldMasterIdLst>
  <p:sldIdLst>
    <p:sldId xmlns:r="http://schemas.openxmlformats.org/officeDocument/2006/relationships" id="256" r:id="R040843e387604bf3"/>
    <p:sldId xmlns:r="http://schemas.openxmlformats.org/officeDocument/2006/relationships" id="257" r:id="R0b4df8fd04e2405b"/>
    <p:sldId xmlns:r="http://schemas.openxmlformats.org/officeDocument/2006/relationships" id="258" r:id="R3cbdb3e90ee94a3e"/>
    <p:sldId xmlns:r="http://schemas.openxmlformats.org/officeDocument/2006/relationships" id="259" r:id="R62340cb492224988"/>
    <p:sldId xmlns:r="http://schemas.openxmlformats.org/officeDocument/2006/relationships" id="260" r:id="R293af07cb9c14d68"/>
    <p:sldId xmlns:r="http://schemas.openxmlformats.org/officeDocument/2006/relationships" id="261" r:id="Rc4283f80bf09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5312e57404d24" /><Relationship Type="http://schemas.openxmlformats.org/officeDocument/2006/relationships/slide" Target="/ppt/slides/slide1.xml" Id="R040843e387604bf3" /><Relationship Type="http://schemas.openxmlformats.org/officeDocument/2006/relationships/slide" Target="/ppt/slides/slide2.xml" Id="R0b4df8fd04e2405b" /><Relationship Type="http://schemas.openxmlformats.org/officeDocument/2006/relationships/slide" Target="/ppt/slides/slide3.xml" Id="R3cbdb3e90ee94a3e" /><Relationship Type="http://schemas.openxmlformats.org/officeDocument/2006/relationships/slide" Target="/ppt/slides/slide4.xml" Id="R62340cb492224988" /><Relationship Type="http://schemas.openxmlformats.org/officeDocument/2006/relationships/slide" Target="/ppt/slides/slide5.xml" Id="R293af07cb9c14d68" /><Relationship Type="http://schemas.openxmlformats.org/officeDocument/2006/relationships/slide" Target="/ppt/slides/slide6.xml" Id="Rc4283f80bf09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9c3f9149d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d2fcc5344a75" /><Relationship Type="http://schemas.openxmlformats.org/officeDocument/2006/relationships/theme" Target="/ppt/slideMasters/theme/theme1.xml" Id="R0ea8db95fd08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8d2fcc534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abbcf70a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05c901a71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2ab578638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d7ca2f4b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25bd7506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7018373f6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