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1d1a5c8f2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8ae40656724ae9"/>
  </p:sldMasterIdLst>
  <p:sldIdLst>
    <p:sldId xmlns:r="http://schemas.openxmlformats.org/officeDocument/2006/relationships" id="256" r:id="R41df94462e904f5c"/>
    <p:sldId xmlns:r="http://schemas.openxmlformats.org/officeDocument/2006/relationships" id="257" r:id="Re4c5dd3a282844ad"/>
    <p:sldId xmlns:r="http://schemas.openxmlformats.org/officeDocument/2006/relationships" id="258" r:id="R7042e4ec03fe4c2e"/>
    <p:sldId xmlns:r="http://schemas.openxmlformats.org/officeDocument/2006/relationships" id="259" r:id="Re7bfacbd275e4e48"/>
    <p:sldId xmlns:r="http://schemas.openxmlformats.org/officeDocument/2006/relationships" id="260" r:id="R29556008d9c64db6"/>
    <p:sldId xmlns:r="http://schemas.openxmlformats.org/officeDocument/2006/relationships" id="261" r:id="R78e52a8f3c554b83"/>
    <p:sldId xmlns:r="http://schemas.openxmlformats.org/officeDocument/2006/relationships" id="262" r:id="Rbcc14b0190d4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ae40656724ae9" /><Relationship Type="http://schemas.openxmlformats.org/officeDocument/2006/relationships/slide" Target="/ppt/slides/slide1.xml" Id="R41df94462e904f5c" /><Relationship Type="http://schemas.openxmlformats.org/officeDocument/2006/relationships/slide" Target="/ppt/slides/slide2.xml" Id="Re4c5dd3a282844ad" /><Relationship Type="http://schemas.openxmlformats.org/officeDocument/2006/relationships/slide" Target="/ppt/slides/slide3.xml" Id="R7042e4ec03fe4c2e" /><Relationship Type="http://schemas.openxmlformats.org/officeDocument/2006/relationships/slide" Target="/ppt/slides/slide4.xml" Id="Re7bfacbd275e4e48" /><Relationship Type="http://schemas.openxmlformats.org/officeDocument/2006/relationships/slide" Target="/ppt/slides/slide5.xml" Id="R29556008d9c64db6" /><Relationship Type="http://schemas.openxmlformats.org/officeDocument/2006/relationships/slide" Target="/ppt/slides/slide6.xml" Id="R78e52a8f3c554b83" /><Relationship Type="http://schemas.openxmlformats.org/officeDocument/2006/relationships/slide" Target="/ppt/slides/slide7.xml" Id="Rbcc14b0190d4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071f2a2a945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df94046574403" /><Relationship Type="http://schemas.openxmlformats.org/officeDocument/2006/relationships/theme" Target="/ppt/slideMasters/theme/theme1.xml" Id="R22137bd56c0a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1df940465744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c45a2a63a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cdf405d3d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a0855a23a47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d2515a692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5a4c1a98843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7d81f9aae47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1de1713ba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FIGO HOLDING AS ble etablert [år] og holder til i Alvdal.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2 355 883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11 083 892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2560 Alvdal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FIGO HOLDING AS</a:t>
            </a:r>
          </a:p>
        </p:txBody>
      </p:sp>
    </p:spTree>
  </p:cSld>
  <p:clrMapOvr>
    <a:masterClrMapping xmlns:a="http://schemas.openxmlformats.org/drawingml/2006/main"/>
  </p:clrMapOvr>
</p:sld>
</file>