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648104a9ba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34d5e8bc14dab"/>
  </p:sldMasterIdLst>
  <p:sldIdLst>
    <p:sldId xmlns:r="http://schemas.openxmlformats.org/officeDocument/2006/relationships" id="256" r:id="R922b2c2441174921"/>
    <p:sldId xmlns:r="http://schemas.openxmlformats.org/officeDocument/2006/relationships" id="257" r:id="R06f11dec16a44602"/>
    <p:sldId xmlns:r="http://schemas.openxmlformats.org/officeDocument/2006/relationships" id="258" r:id="R40d91a72d4234ae0"/>
    <p:sldId xmlns:r="http://schemas.openxmlformats.org/officeDocument/2006/relationships" id="259" r:id="Rc52f1dd856ba4df4"/>
    <p:sldId xmlns:r="http://schemas.openxmlformats.org/officeDocument/2006/relationships" id="260" r:id="Ree11d73579b64023"/>
    <p:sldId xmlns:r="http://schemas.openxmlformats.org/officeDocument/2006/relationships" id="261" r:id="Rd87001777017422a"/>
    <p:sldId xmlns:r="http://schemas.openxmlformats.org/officeDocument/2006/relationships" id="262" r:id="R0242168468b0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34d5e8bc14dab" /><Relationship Type="http://schemas.openxmlformats.org/officeDocument/2006/relationships/slide" Target="/ppt/slides/slide1.xml" Id="R922b2c2441174921" /><Relationship Type="http://schemas.openxmlformats.org/officeDocument/2006/relationships/slide" Target="/ppt/slides/slide2.xml" Id="R06f11dec16a44602" /><Relationship Type="http://schemas.openxmlformats.org/officeDocument/2006/relationships/slide" Target="/ppt/slides/slide3.xml" Id="R40d91a72d4234ae0" /><Relationship Type="http://schemas.openxmlformats.org/officeDocument/2006/relationships/slide" Target="/ppt/slides/slide4.xml" Id="Rc52f1dd856ba4df4" /><Relationship Type="http://schemas.openxmlformats.org/officeDocument/2006/relationships/slide" Target="/ppt/slides/slide5.xml" Id="Ree11d73579b64023" /><Relationship Type="http://schemas.openxmlformats.org/officeDocument/2006/relationships/slide" Target="/ppt/slides/slide6.xml" Id="Rd87001777017422a" /><Relationship Type="http://schemas.openxmlformats.org/officeDocument/2006/relationships/slide" Target="/ppt/slides/slide7.xml" Id="R0242168468b0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2dd74218a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c0f30bc394980" /><Relationship Type="http://schemas.openxmlformats.org/officeDocument/2006/relationships/theme" Target="/ppt/slideMasters/theme/theme1.xml" Id="R8341c6f4dfaf4b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bc0f30bc39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c29d6642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527c0c7e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f036da81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78ec7570e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ee91bcbb34d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37273f35f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dd793a214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GISNA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GISNA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998 574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5 700 912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6 250 585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Bachke &amp; Co A/S, 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992 694 777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GISNA AS</a:t>
            </a:r>
          </a:p>
        </p:txBody>
      </p:sp>
    </p:spTree>
  </p:cSld>
  <p:clrMapOvr>
    <a:masterClrMapping xmlns:a="http://schemas.openxmlformats.org/drawingml/2006/main"/>
  </p:clrMapOvr>
</p:sld>
</file>