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4a79d3333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ea35ede8c4bd4"/>
  </p:sldMasterIdLst>
  <p:sldIdLst>
    <p:sldId xmlns:r="http://schemas.openxmlformats.org/officeDocument/2006/relationships" id="256" r:id="R7c2ade98c3c7443c"/>
    <p:sldId xmlns:r="http://schemas.openxmlformats.org/officeDocument/2006/relationships" id="257" r:id="R8db4cc2842184a16"/>
    <p:sldId xmlns:r="http://schemas.openxmlformats.org/officeDocument/2006/relationships" id="258" r:id="R6098bf2bb55a404c"/>
    <p:sldId xmlns:r="http://schemas.openxmlformats.org/officeDocument/2006/relationships" id="259" r:id="Rbbc34ec402844023"/>
    <p:sldId xmlns:r="http://schemas.openxmlformats.org/officeDocument/2006/relationships" id="260" r:id="R0b917b4347404500"/>
    <p:sldId xmlns:r="http://schemas.openxmlformats.org/officeDocument/2006/relationships" id="261" r:id="R6472e24ba0264a4a"/>
    <p:sldId xmlns:r="http://schemas.openxmlformats.org/officeDocument/2006/relationships" id="262" r:id="Racdc3b0e027d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ea35ede8c4bd4" /><Relationship Type="http://schemas.openxmlformats.org/officeDocument/2006/relationships/slide" Target="/ppt/slides/slide1.xml" Id="R7c2ade98c3c7443c" /><Relationship Type="http://schemas.openxmlformats.org/officeDocument/2006/relationships/slide" Target="/ppt/slides/slide2.xml" Id="R8db4cc2842184a16" /><Relationship Type="http://schemas.openxmlformats.org/officeDocument/2006/relationships/slide" Target="/ppt/slides/slide3.xml" Id="R6098bf2bb55a404c" /><Relationship Type="http://schemas.openxmlformats.org/officeDocument/2006/relationships/slide" Target="/ppt/slides/slide4.xml" Id="Rbbc34ec402844023" /><Relationship Type="http://schemas.openxmlformats.org/officeDocument/2006/relationships/slide" Target="/ppt/slides/slide5.xml" Id="R0b917b4347404500" /><Relationship Type="http://schemas.openxmlformats.org/officeDocument/2006/relationships/slide" Target="/ppt/slides/slide6.xml" Id="R6472e24ba0264a4a" /><Relationship Type="http://schemas.openxmlformats.org/officeDocument/2006/relationships/slide" Target="/ppt/slides/slide7.xml" Id="Racdc3b0e027d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4bf6b39d1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ed6a3271425d" /><Relationship Type="http://schemas.openxmlformats.org/officeDocument/2006/relationships/theme" Target="/ppt/slideMasters/theme/theme1.xml" Id="R087ce503d26b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aed6a3271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195faae9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55c335d0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d714215d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0ecad77a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068e287d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41f66ea2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85715315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FINANS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29 229 158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89 092 723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96 328 907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 –  87,0 %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SVERRESØN KOCH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BREDER KOCH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992 710 357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