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5764ad3de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e55a56a91411f"/>
  </p:sldMasterIdLst>
  <p:sldIdLst>
    <p:sldId xmlns:r="http://schemas.openxmlformats.org/officeDocument/2006/relationships" id="256" r:id="Re528c079295e4270"/>
    <p:sldId xmlns:r="http://schemas.openxmlformats.org/officeDocument/2006/relationships" id="257" r:id="R938aaebc44b1472f"/>
    <p:sldId xmlns:r="http://schemas.openxmlformats.org/officeDocument/2006/relationships" id="258" r:id="Rfdc5dfcd9b1d45af"/>
    <p:sldId xmlns:r="http://schemas.openxmlformats.org/officeDocument/2006/relationships" id="259" r:id="R572e8b2cc2fb4e5a"/>
    <p:sldId xmlns:r="http://schemas.openxmlformats.org/officeDocument/2006/relationships" id="260" r:id="R77cebb239ae64f12"/>
    <p:sldId xmlns:r="http://schemas.openxmlformats.org/officeDocument/2006/relationships" id="261" r:id="Rfe631b46bb2c41c6"/>
    <p:sldId xmlns:r="http://schemas.openxmlformats.org/officeDocument/2006/relationships" id="262" r:id="Rf4daa6b5b0ca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e55a56a91411f" /><Relationship Type="http://schemas.openxmlformats.org/officeDocument/2006/relationships/slide" Target="/ppt/slides/slide1.xml" Id="Re528c079295e4270" /><Relationship Type="http://schemas.openxmlformats.org/officeDocument/2006/relationships/slide" Target="/ppt/slides/slide2.xml" Id="R938aaebc44b1472f" /><Relationship Type="http://schemas.openxmlformats.org/officeDocument/2006/relationships/slide" Target="/ppt/slides/slide3.xml" Id="Rfdc5dfcd9b1d45af" /><Relationship Type="http://schemas.openxmlformats.org/officeDocument/2006/relationships/slide" Target="/ppt/slides/slide4.xml" Id="R572e8b2cc2fb4e5a" /><Relationship Type="http://schemas.openxmlformats.org/officeDocument/2006/relationships/slide" Target="/ppt/slides/slide5.xml" Id="R77cebb239ae64f12" /><Relationship Type="http://schemas.openxmlformats.org/officeDocument/2006/relationships/slide" Target="/ppt/slides/slide6.xml" Id="Rfe631b46bb2c41c6" /><Relationship Type="http://schemas.openxmlformats.org/officeDocument/2006/relationships/slide" Target="/ppt/slides/slide7.xml" Id="Rf4daa6b5b0ca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94a1b234b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99e494724e1f" /><Relationship Type="http://schemas.openxmlformats.org/officeDocument/2006/relationships/theme" Target="/ppt/slideMasters/theme/theme1.xml" Id="Re312ed1f7a1b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f99e49472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c0e2a4a9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9d2de591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e31149e4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f47eee48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43698a19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9d182527a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e25f2509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SANDANGER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SANDANGER INVESTERING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14 974 452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93 685 647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97 336 691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ØRJAR SANDANGER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Bang Lunds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hs@sandco.no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992 756 586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SANDANGER INVESTERING AS</a:t>
            </a:r>
          </a:p>
        </p:txBody>
      </p:sp>
    </p:spTree>
  </p:cSld>
  <p:clrMapOvr>
    <a:masterClrMapping xmlns:a="http://schemas.openxmlformats.org/drawingml/2006/main"/>
  </p:clrMapOvr>
</p:sld>
</file>