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a0944fc5a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d6fd786824ab7"/>
  </p:sldMasterIdLst>
  <p:sldIdLst>
    <p:sldId xmlns:r="http://schemas.openxmlformats.org/officeDocument/2006/relationships" id="256" r:id="R69752bb28205421d"/>
    <p:sldId xmlns:r="http://schemas.openxmlformats.org/officeDocument/2006/relationships" id="257" r:id="Rdfb24b71ebe245d6"/>
    <p:sldId xmlns:r="http://schemas.openxmlformats.org/officeDocument/2006/relationships" id="258" r:id="Rdd224d316ae5471c"/>
    <p:sldId xmlns:r="http://schemas.openxmlformats.org/officeDocument/2006/relationships" id="259" r:id="R9c4cf3c4e4a7456e"/>
    <p:sldId xmlns:r="http://schemas.openxmlformats.org/officeDocument/2006/relationships" id="260" r:id="R3f149d2a32e94af2"/>
    <p:sldId xmlns:r="http://schemas.openxmlformats.org/officeDocument/2006/relationships" id="261" r:id="R132567545a844609"/>
    <p:sldId xmlns:r="http://schemas.openxmlformats.org/officeDocument/2006/relationships" id="262" r:id="R72469b9a8071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d6fd786824ab7" /><Relationship Type="http://schemas.openxmlformats.org/officeDocument/2006/relationships/slide" Target="/ppt/slides/slide1.xml" Id="R69752bb28205421d" /><Relationship Type="http://schemas.openxmlformats.org/officeDocument/2006/relationships/slide" Target="/ppt/slides/slide2.xml" Id="Rdfb24b71ebe245d6" /><Relationship Type="http://schemas.openxmlformats.org/officeDocument/2006/relationships/slide" Target="/ppt/slides/slide3.xml" Id="Rdd224d316ae5471c" /><Relationship Type="http://schemas.openxmlformats.org/officeDocument/2006/relationships/slide" Target="/ppt/slides/slide4.xml" Id="R9c4cf3c4e4a7456e" /><Relationship Type="http://schemas.openxmlformats.org/officeDocument/2006/relationships/slide" Target="/ppt/slides/slide5.xml" Id="R3f149d2a32e94af2" /><Relationship Type="http://schemas.openxmlformats.org/officeDocument/2006/relationships/slide" Target="/ppt/slides/slide6.xml" Id="R132567545a844609" /><Relationship Type="http://schemas.openxmlformats.org/officeDocument/2006/relationships/slide" Target="/ppt/slides/slide7.xml" Id="R72469b9a8071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176d82f57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76d3087c54d71" /><Relationship Type="http://schemas.openxmlformats.org/officeDocument/2006/relationships/theme" Target="/ppt/slideMasters/theme/theme1.xml" Id="R9bf7d8db948f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76d3087c5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ea6aa06c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eb4d0764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98d3d75c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df8b671fa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07441935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6988a45f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bf2521d3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