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714b3bc7d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62a08cde54f54"/>
  </p:sldMasterIdLst>
  <p:sldIdLst>
    <p:sldId xmlns:r="http://schemas.openxmlformats.org/officeDocument/2006/relationships" id="256" r:id="Rdf9d144179e44184"/>
    <p:sldId xmlns:r="http://schemas.openxmlformats.org/officeDocument/2006/relationships" id="257" r:id="Rcb655900589d4248"/>
    <p:sldId xmlns:r="http://schemas.openxmlformats.org/officeDocument/2006/relationships" id="258" r:id="Rb0d83aa0d36a432d"/>
    <p:sldId xmlns:r="http://schemas.openxmlformats.org/officeDocument/2006/relationships" id="259" r:id="R47c75dc60ccf4736"/>
    <p:sldId xmlns:r="http://schemas.openxmlformats.org/officeDocument/2006/relationships" id="260" r:id="Rd49417786f8a4d86"/>
    <p:sldId xmlns:r="http://schemas.openxmlformats.org/officeDocument/2006/relationships" id="261" r:id="Rd352adc226f7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62a08cde54f54" /><Relationship Type="http://schemas.openxmlformats.org/officeDocument/2006/relationships/slide" Target="/ppt/slides/slide1.xml" Id="Rdf9d144179e44184" /><Relationship Type="http://schemas.openxmlformats.org/officeDocument/2006/relationships/slide" Target="/ppt/slides/slide2.xml" Id="Rcb655900589d4248" /><Relationship Type="http://schemas.openxmlformats.org/officeDocument/2006/relationships/slide" Target="/ppt/slides/slide3.xml" Id="Rb0d83aa0d36a432d" /><Relationship Type="http://schemas.openxmlformats.org/officeDocument/2006/relationships/slide" Target="/ppt/slides/slide4.xml" Id="R47c75dc60ccf4736" /><Relationship Type="http://schemas.openxmlformats.org/officeDocument/2006/relationships/slide" Target="/ppt/slides/slide5.xml" Id="Rd49417786f8a4d86" /><Relationship Type="http://schemas.openxmlformats.org/officeDocument/2006/relationships/slide" Target="/ppt/slides/slide6.xml" Id="Rd352adc226f7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51c93dbdc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46f4d003a4743" /><Relationship Type="http://schemas.openxmlformats.org/officeDocument/2006/relationships/theme" Target="/ppt/slideMasters/theme/theme1.xml" Id="Re33e64da120d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46f4d003a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2b401bb10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e13e77c8243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6fc77d1e7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d42c9d7ea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5bd94586c47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31dfe9f8d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70 251 511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21 358 162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32 537 790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45 006 826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992 768 061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