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892ccbdf7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e10bccc364d60"/>
  </p:sldMasterIdLst>
  <p:sldIdLst>
    <p:sldId xmlns:r="http://schemas.openxmlformats.org/officeDocument/2006/relationships" id="256" r:id="R4c41a84fdbca4abe"/>
    <p:sldId xmlns:r="http://schemas.openxmlformats.org/officeDocument/2006/relationships" id="257" r:id="R97c10a950a5c4d6c"/>
    <p:sldId xmlns:r="http://schemas.openxmlformats.org/officeDocument/2006/relationships" id="258" r:id="R95351de409064408"/>
    <p:sldId xmlns:r="http://schemas.openxmlformats.org/officeDocument/2006/relationships" id="259" r:id="Rc684d75b0cfc4d7f"/>
    <p:sldId xmlns:r="http://schemas.openxmlformats.org/officeDocument/2006/relationships" id="260" r:id="R06d36d83c14d4230"/>
    <p:sldId xmlns:r="http://schemas.openxmlformats.org/officeDocument/2006/relationships" id="261" r:id="R4ac10cc2ece6455b"/>
    <p:sldId xmlns:r="http://schemas.openxmlformats.org/officeDocument/2006/relationships" id="262" r:id="R97f3d73121fb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e10bccc364d60" /><Relationship Type="http://schemas.openxmlformats.org/officeDocument/2006/relationships/slide" Target="/ppt/slides/slide1.xml" Id="R4c41a84fdbca4abe" /><Relationship Type="http://schemas.openxmlformats.org/officeDocument/2006/relationships/slide" Target="/ppt/slides/slide2.xml" Id="R97c10a950a5c4d6c" /><Relationship Type="http://schemas.openxmlformats.org/officeDocument/2006/relationships/slide" Target="/ppt/slides/slide3.xml" Id="R95351de409064408" /><Relationship Type="http://schemas.openxmlformats.org/officeDocument/2006/relationships/slide" Target="/ppt/slides/slide4.xml" Id="Rc684d75b0cfc4d7f" /><Relationship Type="http://schemas.openxmlformats.org/officeDocument/2006/relationships/slide" Target="/ppt/slides/slide5.xml" Id="R06d36d83c14d4230" /><Relationship Type="http://schemas.openxmlformats.org/officeDocument/2006/relationships/slide" Target="/ppt/slides/slide6.xml" Id="R4ac10cc2ece6455b" /><Relationship Type="http://schemas.openxmlformats.org/officeDocument/2006/relationships/slide" Target="/ppt/slides/slide7.xml" Id="R97f3d73121fb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75be27249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5c3457c5406d" /><Relationship Type="http://schemas.openxmlformats.org/officeDocument/2006/relationships/theme" Target="/ppt/slideMasters/theme/theme1.xml" Id="Rf94d97b08446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05c3457c5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ac164010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5006f3037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ba67dc74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fc357b5d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3650a59d1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6b23516ca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5f453e9c2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OAVIK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OAVIK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OAVIK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OAVIK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OAVIK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OAVIK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4 998 749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44 419 061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44 912 399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OAVIK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SVANEVIK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OAVIK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992 776 846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OAVIK CAPITAL AS</a:t>
            </a:r>
          </a:p>
        </p:txBody>
      </p:sp>
    </p:spTree>
  </p:cSld>
  <p:clrMapOvr>
    <a:masterClrMapping xmlns:a="http://schemas.openxmlformats.org/drawingml/2006/main"/>
  </p:clrMapOvr>
</p:sld>
</file>