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848394c4fd4f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c852730ec54c38"/>
  </p:sldMasterIdLst>
  <p:sldIdLst>
    <p:sldId xmlns:r="http://schemas.openxmlformats.org/officeDocument/2006/relationships" id="256" r:id="Rcb931ce6a87a4f5f"/>
    <p:sldId xmlns:r="http://schemas.openxmlformats.org/officeDocument/2006/relationships" id="257" r:id="Rb96616231e9743c0"/>
    <p:sldId xmlns:r="http://schemas.openxmlformats.org/officeDocument/2006/relationships" id="258" r:id="R1919255452134366"/>
    <p:sldId xmlns:r="http://schemas.openxmlformats.org/officeDocument/2006/relationships" id="259" r:id="R95870eb7e55143d3"/>
    <p:sldId xmlns:r="http://schemas.openxmlformats.org/officeDocument/2006/relationships" id="260" r:id="Rffeac547b43b4abd"/>
    <p:sldId xmlns:r="http://schemas.openxmlformats.org/officeDocument/2006/relationships" id="261" r:id="R52749f1f09e7407c"/>
    <p:sldId xmlns:r="http://schemas.openxmlformats.org/officeDocument/2006/relationships" id="262" r:id="R1cb067cdc70646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c852730ec54c38" /><Relationship Type="http://schemas.openxmlformats.org/officeDocument/2006/relationships/slide" Target="/ppt/slides/slide1.xml" Id="Rcb931ce6a87a4f5f" /><Relationship Type="http://schemas.openxmlformats.org/officeDocument/2006/relationships/slide" Target="/ppt/slides/slide2.xml" Id="Rb96616231e9743c0" /><Relationship Type="http://schemas.openxmlformats.org/officeDocument/2006/relationships/slide" Target="/ppt/slides/slide3.xml" Id="R1919255452134366" /><Relationship Type="http://schemas.openxmlformats.org/officeDocument/2006/relationships/slide" Target="/ppt/slides/slide4.xml" Id="R95870eb7e55143d3" /><Relationship Type="http://schemas.openxmlformats.org/officeDocument/2006/relationships/slide" Target="/ppt/slides/slide5.xml" Id="Rffeac547b43b4abd" /><Relationship Type="http://schemas.openxmlformats.org/officeDocument/2006/relationships/slide" Target="/ppt/slides/slide6.xml" Id="R52749f1f09e7407c" /><Relationship Type="http://schemas.openxmlformats.org/officeDocument/2006/relationships/slide" Target="/ppt/slides/slide7.xml" Id="R1cb067cdc70646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f418ef7f0845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725743df64392" /><Relationship Type="http://schemas.openxmlformats.org/officeDocument/2006/relationships/theme" Target="/ppt/slideMasters/theme/theme1.xml" Id="Rc0b2fc20dd034b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b725743df643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161ce82e74a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bc33bfece4b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41888bad74c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24e0b29584a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c00f274054b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08ba55b4e40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317f2d6dc4d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AEL INVEST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3 485 250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18 207 296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18 224 012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ELLEFSEN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Løkebergtunet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992 809 663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AEL INVEST AS</a:t>
            </a:r>
          </a:p>
        </p:txBody>
      </p:sp>
    </p:spTree>
  </p:cSld>
  <p:clrMapOvr>
    <a:masterClrMapping xmlns:a="http://schemas.openxmlformats.org/drawingml/2006/main"/>
  </p:clrMapOvr>
</p:sld>
</file>