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54450dc26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61c98b1874f6e"/>
  </p:sldMasterIdLst>
  <p:sldIdLst>
    <p:sldId xmlns:r="http://schemas.openxmlformats.org/officeDocument/2006/relationships" id="256" r:id="Rf4c62f21d193446c"/>
    <p:sldId xmlns:r="http://schemas.openxmlformats.org/officeDocument/2006/relationships" id="257" r:id="Rad4974fdd7194acc"/>
    <p:sldId xmlns:r="http://schemas.openxmlformats.org/officeDocument/2006/relationships" id="258" r:id="R85bd38f6e655481b"/>
    <p:sldId xmlns:r="http://schemas.openxmlformats.org/officeDocument/2006/relationships" id="259" r:id="Rbb6271d978ee4422"/>
    <p:sldId xmlns:r="http://schemas.openxmlformats.org/officeDocument/2006/relationships" id="260" r:id="R4ed9bb5f00b24bc9"/>
    <p:sldId xmlns:r="http://schemas.openxmlformats.org/officeDocument/2006/relationships" id="261" r:id="R0fbbf6604d4d44d1"/>
    <p:sldId xmlns:r="http://schemas.openxmlformats.org/officeDocument/2006/relationships" id="262" r:id="Rfa16a8764111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61c98b1874f6e" /><Relationship Type="http://schemas.openxmlformats.org/officeDocument/2006/relationships/slide" Target="/ppt/slides/slide1.xml" Id="Rf4c62f21d193446c" /><Relationship Type="http://schemas.openxmlformats.org/officeDocument/2006/relationships/slide" Target="/ppt/slides/slide2.xml" Id="Rad4974fdd7194acc" /><Relationship Type="http://schemas.openxmlformats.org/officeDocument/2006/relationships/slide" Target="/ppt/slides/slide3.xml" Id="R85bd38f6e655481b" /><Relationship Type="http://schemas.openxmlformats.org/officeDocument/2006/relationships/slide" Target="/ppt/slides/slide4.xml" Id="Rbb6271d978ee4422" /><Relationship Type="http://schemas.openxmlformats.org/officeDocument/2006/relationships/slide" Target="/ppt/slides/slide5.xml" Id="R4ed9bb5f00b24bc9" /><Relationship Type="http://schemas.openxmlformats.org/officeDocument/2006/relationships/slide" Target="/ppt/slides/slide6.xml" Id="R0fbbf6604d4d44d1" /><Relationship Type="http://schemas.openxmlformats.org/officeDocument/2006/relationships/slide" Target="/ppt/slides/slide7.xml" Id="Rfa16a8764111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1ccbb3910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f7e1408d4624" /><Relationship Type="http://schemas.openxmlformats.org/officeDocument/2006/relationships/theme" Target="/ppt/slideMasters/theme/theme1.xml" Id="R957ab8066f36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ef7e1408d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671a4917a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fdc69dec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320d5c57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c7fefae6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d247c6b69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f8123d3a8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f4af6ed4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Jomfrubråtveien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