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b67d6488334c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80e1dee8cf4a90"/>
  </p:sldMasterIdLst>
  <p:sldIdLst>
    <p:sldId xmlns:r="http://schemas.openxmlformats.org/officeDocument/2006/relationships" id="256" r:id="Rc2f1dcd543be40ff"/>
    <p:sldId xmlns:r="http://schemas.openxmlformats.org/officeDocument/2006/relationships" id="257" r:id="R75eb8bae34594008"/>
    <p:sldId xmlns:r="http://schemas.openxmlformats.org/officeDocument/2006/relationships" id="258" r:id="R01f5af3f92324114"/>
    <p:sldId xmlns:r="http://schemas.openxmlformats.org/officeDocument/2006/relationships" id="259" r:id="R71e02ba128734bfb"/>
    <p:sldId xmlns:r="http://schemas.openxmlformats.org/officeDocument/2006/relationships" id="260" r:id="R379da3efc9284533"/>
    <p:sldId xmlns:r="http://schemas.openxmlformats.org/officeDocument/2006/relationships" id="261" r:id="Ra0f3136fc9bd4627"/>
    <p:sldId xmlns:r="http://schemas.openxmlformats.org/officeDocument/2006/relationships" id="262" r:id="R080118036b3041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0e1dee8cf4a90" /><Relationship Type="http://schemas.openxmlformats.org/officeDocument/2006/relationships/slide" Target="/ppt/slides/slide1.xml" Id="Rc2f1dcd543be40ff" /><Relationship Type="http://schemas.openxmlformats.org/officeDocument/2006/relationships/slide" Target="/ppt/slides/slide2.xml" Id="R75eb8bae34594008" /><Relationship Type="http://schemas.openxmlformats.org/officeDocument/2006/relationships/slide" Target="/ppt/slides/slide3.xml" Id="R01f5af3f92324114" /><Relationship Type="http://schemas.openxmlformats.org/officeDocument/2006/relationships/slide" Target="/ppt/slides/slide4.xml" Id="R71e02ba128734bfb" /><Relationship Type="http://schemas.openxmlformats.org/officeDocument/2006/relationships/slide" Target="/ppt/slides/slide5.xml" Id="R379da3efc9284533" /><Relationship Type="http://schemas.openxmlformats.org/officeDocument/2006/relationships/slide" Target="/ppt/slides/slide6.xml" Id="Ra0f3136fc9bd4627" /><Relationship Type="http://schemas.openxmlformats.org/officeDocument/2006/relationships/slide" Target="/ppt/slides/slide7.xml" Id="R080118036b3041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4af7341aa47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b214a793b466b" /><Relationship Type="http://schemas.openxmlformats.org/officeDocument/2006/relationships/theme" Target="/ppt/slideMasters/theme/theme1.xml" Id="R720f9be3377247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3b214a793b46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3a4296e4042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3e4e192404a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41468d8634d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f73ac7be94e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1fb6dc55f49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7b18c536a42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c3ac69a454d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SIVESIND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SIVESIND INVEST AS ble etablert [år] og holder til i Beitostølen.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−596 477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27 655 011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27 675 825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SIVESIND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Ørrelie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2953 Beitostølen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johansivesind1107@gmail.com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992 814 527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