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df5e4d5d7b4d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0bc2fb99484ba3"/>
  </p:sldMasterIdLst>
  <p:sldIdLst>
    <p:sldId xmlns:r="http://schemas.openxmlformats.org/officeDocument/2006/relationships" id="256" r:id="R861d761b07714d96"/>
    <p:sldId xmlns:r="http://schemas.openxmlformats.org/officeDocument/2006/relationships" id="257" r:id="Ra62440a4a87e4666"/>
    <p:sldId xmlns:r="http://schemas.openxmlformats.org/officeDocument/2006/relationships" id="258" r:id="Ra02a8ac449594e9d"/>
    <p:sldId xmlns:r="http://schemas.openxmlformats.org/officeDocument/2006/relationships" id="259" r:id="Rabed4fed09d545b1"/>
    <p:sldId xmlns:r="http://schemas.openxmlformats.org/officeDocument/2006/relationships" id="260" r:id="Ra4851d24a2dd4b81"/>
    <p:sldId xmlns:r="http://schemas.openxmlformats.org/officeDocument/2006/relationships" id="261" r:id="R1948de48830145db"/>
    <p:sldId xmlns:r="http://schemas.openxmlformats.org/officeDocument/2006/relationships" id="262" r:id="Rc71fb93ffbad47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0bc2fb99484ba3" /><Relationship Type="http://schemas.openxmlformats.org/officeDocument/2006/relationships/slide" Target="/ppt/slides/slide1.xml" Id="R861d761b07714d96" /><Relationship Type="http://schemas.openxmlformats.org/officeDocument/2006/relationships/slide" Target="/ppt/slides/slide2.xml" Id="Ra62440a4a87e4666" /><Relationship Type="http://schemas.openxmlformats.org/officeDocument/2006/relationships/slide" Target="/ppt/slides/slide3.xml" Id="Ra02a8ac449594e9d" /><Relationship Type="http://schemas.openxmlformats.org/officeDocument/2006/relationships/slide" Target="/ppt/slides/slide4.xml" Id="Rabed4fed09d545b1" /><Relationship Type="http://schemas.openxmlformats.org/officeDocument/2006/relationships/slide" Target="/ppt/slides/slide5.xml" Id="Ra4851d24a2dd4b81" /><Relationship Type="http://schemas.openxmlformats.org/officeDocument/2006/relationships/slide" Target="/ppt/slides/slide6.xml" Id="R1948de48830145db" /><Relationship Type="http://schemas.openxmlformats.org/officeDocument/2006/relationships/slide" Target="/ppt/slides/slide7.xml" Id="Rc71fb93ffbad47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fa7482962449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a2a02d4004f2f" /><Relationship Type="http://schemas.openxmlformats.org/officeDocument/2006/relationships/theme" Target="/ppt/slideMasters/theme/theme1.xml" Id="R72c6337b822547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6a2a02d4004f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e6b83ffa94c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338b535fd43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7bbd7efc848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634f55e8244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87009a69249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e71b33ae84d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2717b07904d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KEIL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KEIL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KEIL CONSULTING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KEIL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KEIL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KEIL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3 007 022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747 622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4 892 947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29 460 894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33 527 605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KEIL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KEIL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KEIL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Morgedalsvegen 35D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992 825 138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KEIL CONSULTING AS</a:t>
            </a:r>
          </a:p>
        </p:txBody>
      </p:sp>
    </p:spTree>
  </p:cSld>
  <p:clrMapOvr>
    <a:masterClrMapping xmlns:a="http://schemas.openxmlformats.org/drawingml/2006/main"/>
  </p:clrMapOvr>
</p:sld>
</file>