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a873773e8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51ff81e62462d"/>
  </p:sldMasterIdLst>
  <p:sldIdLst>
    <p:sldId xmlns:r="http://schemas.openxmlformats.org/officeDocument/2006/relationships" id="256" r:id="Rc70bea3e5809455e"/>
    <p:sldId xmlns:r="http://schemas.openxmlformats.org/officeDocument/2006/relationships" id="257" r:id="R3aed16bf9be54f5f"/>
    <p:sldId xmlns:r="http://schemas.openxmlformats.org/officeDocument/2006/relationships" id="258" r:id="R7e1f129c96114d2c"/>
    <p:sldId xmlns:r="http://schemas.openxmlformats.org/officeDocument/2006/relationships" id="259" r:id="Rc033d7f608134e50"/>
    <p:sldId xmlns:r="http://schemas.openxmlformats.org/officeDocument/2006/relationships" id="260" r:id="Raa134d429170450c"/>
    <p:sldId xmlns:r="http://schemas.openxmlformats.org/officeDocument/2006/relationships" id="261" r:id="R6531a6380a86404e"/>
    <p:sldId xmlns:r="http://schemas.openxmlformats.org/officeDocument/2006/relationships" id="262" r:id="Rcebfe761217e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51ff81e62462d" /><Relationship Type="http://schemas.openxmlformats.org/officeDocument/2006/relationships/slide" Target="/ppt/slides/slide1.xml" Id="Rc70bea3e5809455e" /><Relationship Type="http://schemas.openxmlformats.org/officeDocument/2006/relationships/slide" Target="/ppt/slides/slide2.xml" Id="R3aed16bf9be54f5f" /><Relationship Type="http://schemas.openxmlformats.org/officeDocument/2006/relationships/slide" Target="/ppt/slides/slide3.xml" Id="R7e1f129c96114d2c" /><Relationship Type="http://schemas.openxmlformats.org/officeDocument/2006/relationships/slide" Target="/ppt/slides/slide4.xml" Id="Rc033d7f608134e50" /><Relationship Type="http://schemas.openxmlformats.org/officeDocument/2006/relationships/slide" Target="/ppt/slides/slide5.xml" Id="Raa134d429170450c" /><Relationship Type="http://schemas.openxmlformats.org/officeDocument/2006/relationships/slide" Target="/ppt/slides/slide6.xml" Id="R6531a6380a86404e" /><Relationship Type="http://schemas.openxmlformats.org/officeDocument/2006/relationships/slide" Target="/ppt/slides/slide7.xml" Id="Rcebfe761217e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ae7bfd49f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6edf7dd3142ee" /><Relationship Type="http://schemas.openxmlformats.org/officeDocument/2006/relationships/theme" Target="/ppt/slideMasters/theme/theme1.xml" Id="R52ace23c2c334c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6edf7dd3142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23087e79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bb9c0f961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5b1aeff2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2d4f5f63345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10fe45d68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00483a4af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eb44d1ebe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ALPHABET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ALPHABET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ALPHABET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ALPHABET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ALPHABET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ALPHABET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−2 061 275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4 243 817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87 221 183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88 001 097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ALPHABET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HARALD NILSSON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ALPHABET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Hannasdalsgata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992 831 340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ALPHABET AS</a:t>
            </a:r>
          </a:p>
        </p:txBody>
      </p:sp>
    </p:spTree>
  </p:cSld>
  <p:clrMapOvr>
    <a:masterClrMapping xmlns:a="http://schemas.openxmlformats.org/drawingml/2006/main"/>
  </p:clrMapOvr>
</p:sld>
</file>