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25be1fc2ae43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b468db17e544f1"/>
  </p:sldMasterIdLst>
  <p:sldIdLst>
    <p:sldId xmlns:r="http://schemas.openxmlformats.org/officeDocument/2006/relationships" id="256" r:id="R94168b1505294d1e"/>
    <p:sldId xmlns:r="http://schemas.openxmlformats.org/officeDocument/2006/relationships" id="257" r:id="R08062a6373d240cb"/>
    <p:sldId xmlns:r="http://schemas.openxmlformats.org/officeDocument/2006/relationships" id="258" r:id="R2b92694229604e1d"/>
    <p:sldId xmlns:r="http://schemas.openxmlformats.org/officeDocument/2006/relationships" id="259" r:id="R2e72a3200098451d"/>
    <p:sldId xmlns:r="http://schemas.openxmlformats.org/officeDocument/2006/relationships" id="260" r:id="R8b7314a8e9b14225"/>
    <p:sldId xmlns:r="http://schemas.openxmlformats.org/officeDocument/2006/relationships" id="261" r:id="R4e3358d5c7ff43d2"/>
    <p:sldId xmlns:r="http://schemas.openxmlformats.org/officeDocument/2006/relationships" id="262" r:id="R27f978f1546042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468db17e544f1" /><Relationship Type="http://schemas.openxmlformats.org/officeDocument/2006/relationships/slide" Target="/ppt/slides/slide1.xml" Id="R94168b1505294d1e" /><Relationship Type="http://schemas.openxmlformats.org/officeDocument/2006/relationships/slide" Target="/ppt/slides/slide2.xml" Id="R08062a6373d240cb" /><Relationship Type="http://schemas.openxmlformats.org/officeDocument/2006/relationships/slide" Target="/ppt/slides/slide3.xml" Id="R2b92694229604e1d" /><Relationship Type="http://schemas.openxmlformats.org/officeDocument/2006/relationships/slide" Target="/ppt/slides/slide4.xml" Id="R2e72a3200098451d" /><Relationship Type="http://schemas.openxmlformats.org/officeDocument/2006/relationships/slide" Target="/ppt/slides/slide5.xml" Id="R8b7314a8e9b14225" /><Relationship Type="http://schemas.openxmlformats.org/officeDocument/2006/relationships/slide" Target="/ppt/slides/slide6.xml" Id="R4e3358d5c7ff43d2" /><Relationship Type="http://schemas.openxmlformats.org/officeDocument/2006/relationships/slide" Target="/ppt/slides/slide7.xml" Id="R27f978f1546042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394204a9044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375109fa44820" /><Relationship Type="http://schemas.openxmlformats.org/officeDocument/2006/relationships/theme" Target="/ppt/slideMasters/theme/theme1.xml" Id="Rc491f6fe90e84a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375109fa448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65a652fe14e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c2286c79045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81a983a3544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f2c880a7141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f4bb4ee6b4e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b9d636b884c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1351007b847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LEPHAL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LEPHAL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1 860 157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12 565 959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18 765 959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MARTIN STÆRFELDT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Gullfaksveien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992 839 031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