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b1ece37a4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5a43191b749aa"/>
  </p:sldMasterIdLst>
  <p:sldIdLst>
    <p:sldId xmlns:r="http://schemas.openxmlformats.org/officeDocument/2006/relationships" id="256" r:id="R424c740742ea4042"/>
    <p:sldId xmlns:r="http://schemas.openxmlformats.org/officeDocument/2006/relationships" id="257" r:id="R589b17d9320c488a"/>
    <p:sldId xmlns:r="http://schemas.openxmlformats.org/officeDocument/2006/relationships" id="258" r:id="R64b7f460e9fb4687"/>
    <p:sldId xmlns:r="http://schemas.openxmlformats.org/officeDocument/2006/relationships" id="259" r:id="R845661d6bc134b50"/>
    <p:sldId xmlns:r="http://schemas.openxmlformats.org/officeDocument/2006/relationships" id="260" r:id="R14c8d56272ec4901"/>
    <p:sldId xmlns:r="http://schemas.openxmlformats.org/officeDocument/2006/relationships" id="261" r:id="Raf07a63013b64a83"/>
    <p:sldId xmlns:r="http://schemas.openxmlformats.org/officeDocument/2006/relationships" id="262" r:id="R77afa4302188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5a43191b749aa" /><Relationship Type="http://schemas.openxmlformats.org/officeDocument/2006/relationships/slide" Target="/ppt/slides/slide1.xml" Id="R424c740742ea4042" /><Relationship Type="http://schemas.openxmlformats.org/officeDocument/2006/relationships/slide" Target="/ppt/slides/slide2.xml" Id="R589b17d9320c488a" /><Relationship Type="http://schemas.openxmlformats.org/officeDocument/2006/relationships/slide" Target="/ppt/slides/slide3.xml" Id="R64b7f460e9fb4687" /><Relationship Type="http://schemas.openxmlformats.org/officeDocument/2006/relationships/slide" Target="/ppt/slides/slide4.xml" Id="R845661d6bc134b50" /><Relationship Type="http://schemas.openxmlformats.org/officeDocument/2006/relationships/slide" Target="/ppt/slides/slide5.xml" Id="R14c8d56272ec4901" /><Relationship Type="http://schemas.openxmlformats.org/officeDocument/2006/relationships/slide" Target="/ppt/slides/slide6.xml" Id="Raf07a63013b64a83" /><Relationship Type="http://schemas.openxmlformats.org/officeDocument/2006/relationships/slide" Target="/ppt/slides/slide7.xml" Id="R77afa4302188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43ce6707d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3d7865b14084" /><Relationship Type="http://schemas.openxmlformats.org/officeDocument/2006/relationships/theme" Target="/ppt/slideMasters/theme/theme1.xml" Id="R09e93b0243a1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93d7865b1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15744adf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e269b3aff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491e5352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61372894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fec3ebb43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776620fba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9f71ae741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ODDVIN EGGEBØ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SYNNØVE SØRHUS EGGEBØ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