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ea2b1900784d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adcdef8eae4f26"/>
  </p:sldMasterIdLst>
  <p:sldIdLst>
    <p:sldId xmlns:r="http://schemas.openxmlformats.org/officeDocument/2006/relationships" id="256" r:id="R4f81d24dcbba407b"/>
    <p:sldId xmlns:r="http://schemas.openxmlformats.org/officeDocument/2006/relationships" id="257" r:id="Rb5db4be38ddd4fd4"/>
    <p:sldId xmlns:r="http://schemas.openxmlformats.org/officeDocument/2006/relationships" id="258" r:id="R0f715c92f0814fb1"/>
    <p:sldId xmlns:r="http://schemas.openxmlformats.org/officeDocument/2006/relationships" id="259" r:id="R67d4c07a14e54aeb"/>
    <p:sldId xmlns:r="http://schemas.openxmlformats.org/officeDocument/2006/relationships" id="260" r:id="R76b036f86ef24e0d"/>
    <p:sldId xmlns:r="http://schemas.openxmlformats.org/officeDocument/2006/relationships" id="261" r:id="Rfa3ba9a4ad584142"/>
    <p:sldId xmlns:r="http://schemas.openxmlformats.org/officeDocument/2006/relationships" id="262" r:id="Rb9d2c9c2742d4d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adcdef8eae4f26" /><Relationship Type="http://schemas.openxmlformats.org/officeDocument/2006/relationships/slide" Target="/ppt/slides/slide1.xml" Id="R4f81d24dcbba407b" /><Relationship Type="http://schemas.openxmlformats.org/officeDocument/2006/relationships/slide" Target="/ppt/slides/slide2.xml" Id="Rb5db4be38ddd4fd4" /><Relationship Type="http://schemas.openxmlformats.org/officeDocument/2006/relationships/slide" Target="/ppt/slides/slide3.xml" Id="R0f715c92f0814fb1" /><Relationship Type="http://schemas.openxmlformats.org/officeDocument/2006/relationships/slide" Target="/ppt/slides/slide4.xml" Id="R67d4c07a14e54aeb" /><Relationship Type="http://schemas.openxmlformats.org/officeDocument/2006/relationships/slide" Target="/ppt/slides/slide5.xml" Id="R76b036f86ef24e0d" /><Relationship Type="http://schemas.openxmlformats.org/officeDocument/2006/relationships/slide" Target="/ppt/slides/slide6.xml" Id="Rfa3ba9a4ad584142" /><Relationship Type="http://schemas.openxmlformats.org/officeDocument/2006/relationships/slide" Target="/ppt/slides/slide7.xml" Id="Rb9d2c9c2742d4d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334e8f0f794d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f90bf2b124273" /><Relationship Type="http://schemas.openxmlformats.org/officeDocument/2006/relationships/theme" Target="/ppt/slideMasters/theme/theme1.xml" Id="Rf69be11f9fb34e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6f90bf2b1242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7429571d648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89b263b7d43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6404cc0f347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7158a76124d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0bf5503bf40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5018bb45e46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c3681398d49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COMPLÉR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COMPLÉR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COMPLÉR ACCOUNTING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COMPLÉR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COMPLÉR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COMPLÉR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46 213 359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10 597 516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8 595 181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6 644 245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25 991 675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COMPLÉR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COMPLÉR INVEST AS  –  32,4 %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DIVIDENDE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 HELLAND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 AADAHL KVALHEIM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 FORVALTNING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BERIT MARIE HAUGEN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COMPLÉR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Strømkaien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992 886 625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COMPLÉR ACCOUNTING AS</a:t>
            </a:r>
          </a:p>
        </p:txBody>
      </p:sp>
    </p:spTree>
  </p:cSld>
  <p:clrMapOvr>
    <a:masterClrMapping xmlns:a="http://schemas.openxmlformats.org/drawingml/2006/main"/>
  </p:clrMapOvr>
</p:sld>
</file>