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5086bd82a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8413b039a4269"/>
  </p:sldMasterIdLst>
  <p:sldIdLst>
    <p:sldId xmlns:r="http://schemas.openxmlformats.org/officeDocument/2006/relationships" id="256" r:id="R34b28860ef5a4711"/>
    <p:sldId xmlns:r="http://schemas.openxmlformats.org/officeDocument/2006/relationships" id="257" r:id="R770ea432fa2547c7"/>
    <p:sldId xmlns:r="http://schemas.openxmlformats.org/officeDocument/2006/relationships" id="258" r:id="Ra045962a6ada4595"/>
    <p:sldId xmlns:r="http://schemas.openxmlformats.org/officeDocument/2006/relationships" id="259" r:id="R995ec30d87754920"/>
    <p:sldId xmlns:r="http://schemas.openxmlformats.org/officeDocument/2006/relationships" id="260" r:id="R37b60e9182a74497"/>
    <p:sldId xmlns:r="http://schemas.openxmlformats.org/officeDocument/2006/relationships" id="261" r:id="R360b61e3f2fc4ad6"/>
    <p:sldId xmlns:r="http://schemas.openxmlformats.org/officeDocument/2006/relationships" id="262" r:id="R1338ef0c4b9f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8413b039a4269" /><Relationship Type="http://schemas.openxmlformats.org/officeDocument/2006/relationships/slide" Target="/ppt/slides/slide1.xml" Id="R34b28860ef5a4711" /><Relationship Type="http://schemas.openxmlformats.org/officeDocument/2006/relationships/slide" Target="/ppt/slides/slide2.xml" Id="R770ea432fa2547c7" /><Relationship Type="http://schemas.openxmlformats.org/officeDocument/2006/relationships/slide" Target="/ppt/slides/slide3.xml" Id="Ra045962a6ada4595" /><Relationship Type="http://schemas.openxmlformats.org/officeDocument/2006/relationships/slide" Target="/ppt/slides/slide4.xml" Id="R995ec30d87754920" /><Relationship Type="http://schemas.openxmlformats.org/officeDocument/2006/relationships/slide" Target="/ppt/slides/slide5.xml" Id="R37b60e9182a74497" /><Relationship Type="http://schemas.openxmlformats.org/officeDocument/2006/relationships/slide" Target="/ppt/slides/slide6.xml" Id="R360b61e3f2fc4ad6" /><Relationship Type="http://schemas.openxmlformats.org/officeDocument/2006/relationships/slide" Target="/ppt/slides/slide7.xml" Id="R1338ef0c4b9f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f07faf7a0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6d24104384d8d" /><Relationship Type="http://schemas.openxmlformats.org/officeDocument/2006/relationships/theme" Target="/ppt/slideMasters/theme/theme1.xml" Id="Ree5fa7ccf5ed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6d24104384d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1b4db8e37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4dba0cdf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b68ded9b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9c045f96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cd4e27e7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a36df9e34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72743e009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VALDRESREVISORENE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VALDRESREVISORENE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18 517 156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REVISJON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www.valdresrevisorene.no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VALDRESREVISORENE AS</a:t>
            </a:r>
          </a:p>
        </p:txBody>
      </p:sp>
    </p:spTree>
  </p:cSld>
  <p:clrMapOvr>
    <a:masterClrMapping xmlns:a="http://schemas.openxmlformats.org/drawingml/2006/main"/>
  </p:clrMapOvr>
</p:sld>
</file>