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9bdb34e5f42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b5345bffb47ba"/>
  </p:sldMasterIdLst>
  <p:sldIdLst>
    <p:sldId xmlns:r="http://schemas.openxmlformats.org/officeDocument/2006/relationships" id="256" r:id="Re8f1414e87be4f6d"/>
    <p:sldId xmlns:r="http://schemas.openxmlformats.org/officeDocument/2006/relationships" id="257" r:id="R3eb1378d7f214e7b"/>
    <p:sldId xmlns:r="http://schemas.openxmlformats.org/officeDocument/2006/relationships" id="258" r:id="Rdb8d4b668354418b"/>
    <p:sldId xmlns:r="http://schemas.openxmlformats.org/officeDocument/2006/relationships" id="259" r:id="R00c8d7666e324386"/>
    <p:sldId xmlns:r="http://schemas.openxmlformats.org/officeDocument/2006/relationships" id="260" r:id="R2af91e448de147ce"/>
    <p:sldId xmlns:r="http://schemas.openxmlformats.org/officeDocument/2006/relationships" id="261" r:id="Rc34544f30b7142bc"/>
    <p:sldId xmlns:r="http://schemas.openxmlformats.org/officeDocument/2006/relationships" id="262" r:id="R12fd6ce6c351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b5345bffb47ba" /><Relationship Type="http://schemas.openxmlformats.org/officeDocument/2006/relationships/slide" Target="/ppt/slides/slide1.xml" Id="Re8f1414e87be4f6d" /><Relationship Type="http://schemas.openxmlformats.org/officeDocument/2006/relationships/slide" Target="/ppt/slides/slide2.xml" Id="R3eb1378d7f214e7b" /><Relationship Type="http://schemas.openxmlformats.org/officeDocument/2006/relationships/slide" Target="/ppt/slides/slide3.xml" Id="Rdb8d4b668354418b" /><Relationship Type="http://schemas.openxmlformats.org/officeDocument/2006/relationships/slide" Target="/ppt/slides/slide4.xml" Id="R00c8d7666e324386" /><Relationship Type="http://schemas.openxmlformats.org/officeDocument/2006/relationships/slide" Target="/ppt/slides/slide5.xml" Id="R2af91e448de147ce" /><Relationship Type="http://schemas.openxmlformats.org/officeDocument/2006/relationships/slide" Target="/ppt/slides/slide6.xml" Id="Rc34544f30b7142bc" /><Relationship Type="http://schemas.openxmlformats.org/officeDocument/2006/relationships/slide" Target="/ppt/slides/slide7.xml" Id="R12fd6ce6c351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d118f238c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e32409b4245cd" /><Relationship Type="http://schemas.openxmlformats.org/officeDocument/2006/relationships/theme" Target="/ppt/slideMasters/theme/theme1.xml" Id="R97fcb91e6ab1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e32409b42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59071b2af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7574da8b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b936f46214a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4f7d73c9f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12bcb804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bd86bff40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0a9667b19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LEIGAS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LEIGAS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4 978 384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66 808 247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72 178 822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BONES OLSEN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P.BONES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BONES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LEIGAS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SISSEL BONES OLSEN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Vassdalsveien / Áravuomebállgis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post@leigas.no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992 910 984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LEIGAS AS</a:t>
            </a:r>
          </a:p>
        </p:txBody>
      </p:sp>
    </p:spTree>
  </p:cSld>
  <p:clrMapOvr>
    <a:masterClrMapping xmlns:a="http://schemas.openxmlformats.org/drawingml/2006/main"/>
  </p:clrMapOvr>
</p:sld>
</file>