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a82428ec34f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19f5ad65c4d3c"/>
  </p:sldMasterIdLst>
  <p:sldIdLst>
    <p:sldId xmlns:r="http://schemas.openxmlformats.org/officeDocument/2006/relationships" id="256" r:id="Rd8965dbd124047c4"/>
    <p:sldId xmlns:r="http://schemas.openxmlformats.org/officeDocument/2006/relationships" id="257" r:id="R68a104a6883c479a"/>
    <p:sldId xmlns:r="http://schemas.openxmlformats.org/officeDocument/2006/relationships" id="258" r:id="R3dbb95c80fe9453a"/>
    <p:sldId xmlns:r="http://schemas.openxmlformats.org/officeDocument/2006/relationships" id="259" r:id="R22e30bc38f9e47da"/>
    <p:sldId xmlns:r="http://schemas.openxmlformats.org/officeDocument/2006/relationships" id="260" r:id="R87c3083c50cb4821"/>
    <p:sldId xmlns:r="http://schemas.openxmlformats.org/officeDocument/2006/relationships" id="261" r:id="Ra9c1a44e1c794271"/>
    <p:sldId xmlns:r="http://schemas.openxmlformats.org/officeDocument/2006/relationships" id="262" r:id="Rf8fe291d2990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19f5ad65c4d3c" /><Relationship Type="http://schemas.openxmlformats.org/officeDocument/2006/relationships/slide" Target="/ppt/slides/slide1.xml" Id="Rd8965dbd124047c4" /><Relationship Type="http://schemas.openxmlformats.org/officeDocument/2006/relationships/slide" Target="/ppt/slides/slide2.xml" Id="R68a104a6883c479a" /><Relationship Type="http://schemas.openxmlformats.org/officeDocument/2006/relationships/slide" Target="/ppt/slides/slide3.xml" Id="R3dbb95c80fe9453a" /><Relationship Type="http://schemas.openxmlformats.org/officeDocument/2006/relationships/slide" Target="/ppt/slides/slide4.xml" Id="R22e30bc38f9e47da" /><Relationship Type="http://schemas.openxmlformats.org/officeDocument/2006/relationships/slide" Target="/ppt/slides/slide5.xml" Id="R87c3083c50cb4821" /><Relationship Type="http://schemas.openxmlformats.org/officeDocument/2006/relationships/slide" Target="/ppt/slides/slide6.xml" Id="Ra9c1a44e1c794271" /><Relationship Type="http://schemas.openxmlformats.org/officeDocument/2006/relationships/slide" Target="/ppt/slides/slide7.xml" Id="Rf8fe291d2990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42683647b246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143c4703f4408" /><Relationship Type="http://schemas.openxmlformats.org/officeDocument/2006/relationships/theme" Target="/ppt/slideMasters/theme/theme1.xml" Id="R97caac021c7b46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e143c4703f44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d3b5bdbab4b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ec1037a4341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629e7e018d4d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a0733da3c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eb41998b6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fe838ab1548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6a47a9c545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SKUDE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SKUDE AS ble etablert [år] og holder til i Skudeneshavn.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−411 605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1 201 597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7 965 118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13 824 935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KNUTSVIK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Vikevågen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4280 Skudeneshavn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40 02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992 938 455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SKUDE AS</a:t>
            </a:r>
          </a:p>
        </p:txBody>
      </p:sp>
    </p:spTree>
  </p:cSld>
  <p:clrMapOvr>
    <a:masterClrMapping xmlns:a="http://schemas.openxmlformats.org/drawingml/2006/main"/>
  </p:clrMapOvr>
</p:sld>
</file>