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80704be23b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70cf47a3fe40f1"/>
  </p:sldMasterIdLst>
  <p:sldIdLst>
    <p:sldId xmlns:r="http://schemas.openxmlformats.org/officeDocument/2006/relationships" id="256" r:id="R8f0dc7f6ccad4f28"/>
    <p:sldId xmlns:r="http://schemas.openxmlformats.org/officeDocument/2006/relationships" id="257" r:id="Raacadc60ce894092"/>
    <p:sldId xmlns:r="http://schemas.openxmlformats.org/officeDocument/2006/relationships" id="258" r:id="R6949285cc5084935"/>
    <p:sldId xmlns:r="http://schemas.openxmlformats.org/officeDocument/2006/relationships" id="259" r:id="R5da177b3e3874b9e"/>
    <p:sldId xmlns:r="http://schemas.openxmlformats.org/officeDocument/2006/relationships" id="260" r:id="R70ef0257c65e4191"/>
    <p:sldId xmlns:r="http://schemas.openxmlformats.org/officeDocument/2006/relationships" id="261" r:id="R0d7349ae5d0b4b55"/>
    <p:sldId xmlns:r="http://schemas.openxmlformats.org/officeDocument/2006/relationships" id="262" r:id="Rc0aa80c42f0c4d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0cf47a3fe40f1" /><Relationship Type="http://schemas.openxmlformats.org/officeDocument/2006/relationships/slide" Target="/ppt/slides/slide1.xml" Id="R8f0dc7f6ccad4f28" /><Relationship Type="http://schemas.openxmlformats.org/officeDocument/2006/relationships/slide" Target="/ppt/slides/slide2.xml" Id="Raacadc60ce894092" /><Relationship Type="http://schemas.openxmlformats.org/officeDocument/2006/relationships/slide" Target="/ppt/slides/slide3.xml" Id="R6949285cc5084935" /><Relationship Type="http://schemas.openxmlformats.org/officeDocument/2006/relationships/slide" Target="/ppt/slides/slide4.xml" Id="R5da177b3e3874b9e" /><Relationship Type="http://schemas.openxmlformats.org/officeDocument/2006/relationships/slide" Target="/ppt/slides/slide5.xml" Id="R70ef0257c65e4191" /><Relationship Type="http://schemas.openxmlformats.org/officeDocument/2006/relationships/slide" Target="/ppt/slides/slide6.xml" Id="R0d7349ae5d0b4b55" /><Relationship Type="http://schemas.openxmlformats.org/officeDocument/2006/relationships/slide" Target="/ppt/slides/slide7.xml" Id="Rc0aa80c42f0c4d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532e2b0144f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54d54921b4920" /><Relationship Type="http://schemas.openxmlformats.org/officeDocument/2006/relationships/theme" Target="/ppt/slideMasters/theme/theme1.xml" Id="Raf00003de53f4b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b54d54921b49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4769e683e4e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89d409e0a48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228a7042141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6f645bd284b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b2fc1d3f247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b091c4b8c4c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1a2699b79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SKOGLAND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465 953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6 111 520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6 121 964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FREDRIK SKOGLAND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Flathauggata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992 938 889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SKOGLAND HOLDING AS</a:t>
            </a:r>
          </a:p>
        </p:txBody>
      </p:sp>
    </p:spTree>
  </p:cSld>
  <p:clrMapOvr>
    <a:masterClrMapping xmlns:a="http://schemas.openxmlformats.org/drawingml/2006/main"/>
  </p:clrMapOvr>
</p:sld>
</file>