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3a220dbab24a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b6805a0c644c09"/>
  </p:sldMasterIdLst>
  <p:sldIdLst>
    <p:sldId xmlns:r="http://schemas.openxmlformats.org/officeDocument/2006/relationships" id="256" r:id="Reb88a6d1e3c84c01"/>
    <p:sldId xmlns:r="http://schemas.openxmlformats.org/officeDocument/2006/relationships" id="257" r:id="R2f0c2920a0ed4420"/>
    <p:sldId xmlns:r="http://schemas.openxmlformats.org/officeDocument/2006/relationships" id="258" r:id="R9319ed2a60db488d"/>
    <p:sldId xmlns:r="http://schemas.openxmlformats.org/officeDocument/2006/relationships" id="259" r:id="R49f312d1eb89415d"/>
    <p:sldId xmlns:r="http://schemas.openxmlformats.org/officeDocument/2006/relationships" id="260" r:id="Ra903fa0e6ed74ed7"/>
    <p:sldId xmlns:r="http://schemas.openxmlformats.org/officeDocument/2006/relationships" id="261" r:id="Rf0788ae0ce524495"/>
    <p:sldId xmlns:r="http://schemas.openxmlformats.org/officeDocument/2006/relationships" id="262" r:id="R9deecaee615f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6805a0c644c09" /><Relationship Type="http://schemas.openxmlformats.org/officeDocument/2006/relationships/slide" Target="/ppt/slides/slide1.xml" Id="Reb88a6d1e3c84c01" /><Relationship Type="http://schemas.openxmlformats.org/officeDocument/2006/relationships/slide" Target="/ppt/slides/slide2.xml" Id="R2f0c2920a0ed4420" /><Relationship Type="http://schemas.openxmlformats.org/officeDocument/2006/relationships/slide" Target="/ppt/slides/slide3.xml" Id="R9319ed2a60db488d" /><Relationship Type="http://schemas.openxmlformats.org/officeDocument/2006/relationships/slide" Target="/ppt/slides/slide4.xml" Id="R49f312d1eb89415d" /><Relationship Type="http://schemas.openxmlformats.org/officeDocument/2006/relationships/slide" Target="/ppt/slides/slide5.xml" Id="Ra903fa0e6ed74ed7" /><Relationship Type="http://schemas.openxmlformats.org/officeDocument/2006/relationships/slide" Target="/ppt/slides/slide6.xml" Id="Rf0788ae0ce524495" /><Relationship Type="http://schemas.openxmlformats.org/officeDocument/2006/relationships/slide" Target="/ppt/slides/slide7.xml" Id="R9deecaee615f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cfca285a147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c528bfb3e41fd" /><Relationship Type="http://schemas.openxmlformats.org/officeDocument/2006/relationships/theme" Target="/ppt/slideMasters/theme/theme1.xml" Id="Rb32c0f7076e640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ac528bfb3e41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ecc1c2e6a47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aac57a99743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dc393ffb54e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e6ee3c2df4f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be4ce5f8644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6cc25cbc54e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b502775ed41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SANDSTORM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SANDSTORM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SANDSTORM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SANDSTORM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SANDSTORM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SANDSTORM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2 786 239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2 871 306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4 416 563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SANDSTORM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MARIUS MORUD SANDBERG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KINE MORUD AARUM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SANDSTORM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marius@momentra.no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992 977 140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SANDSTORM AS</a:t>
            </a:r>
          </a:p>
        </p:txBody>
      </p:sp>
    </p:spTree>
  </p:cSld>
  <p:clrMapOvr>
    <a:masterClrMapping xmlns:a="http://schemas.openxmlformats.org/drawingml/2006/main"/>
  </p:clrMapOvr>
</p:sld>
</file>