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63912dd8dd41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851337cf3a4272"/>
  </p:sldMasterIdLst>
  <p:sldIdLst>
    <p:sldId xmlns:r="http://schemas.openxmlformats.org/officeDocument/2006/relationships" id="256" r:id="Rdd4b07b1618c46ae"/>
    <p:sldId xmlns:r="http://schemas.openxmlformats.org/officeDocument/2006/relationships" id="257" r:id="R3e3f945409a147f8"/>
    <p:sldId xmlns:r="http://schemas.openxmlformats.org/officeDocument/2006/relationships" id="258" r:id="R03c82db3901e47a9"/>
    <p:sldId xmlns:r="http://schemas.openxmlformats.org/officeDocument/2006/relationships" id="259" r:id="R7b11f5e820a44ebf"/>
    <p:sldId xmlns:r="http://schemas.openxmlformats.org/officeDocument/2006/relationships" id="260" r:id="Rc6a8439bbae84f80"/>
    <p:sldId xmlns:r="http://schemas.openxmlformats.org/officeDocument/2006/relationships" id="261" r:id="Rdbeab39af5764d68"/>
    <p:sldId xmlns:r="http://schemas.openxmlformats.org/officeDocument/2006/relationships" id="262" r:id="Rff96b850b8b94d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851337cf3a4272" /><Relationship Type="http://schemas.openxmlformats.org/officeDocument/2006/relationships/slide" Target="/ppt/slides/slide1.xml" Id="Rdd4b07b1618c46ae" /><Relationship Type="http://schemas.openxmlformats.org/officeDocument/2006/relationships/slide" Target="/ppt/slides/slide2.xml" Id="R3e3f945409a147f8" /><Relationship Type="http://schemas.openxmlformats.org/officeDocument/2006/relationships/slide" Target="/ppt/slides/slide3.xml" Id="R03c82db3901e47a9" /><Relationship Type="http://schemas.openxmlformats.org/officeDocument/2006/relationships/slide" Target="/ppt/slides/slide4.xml" Id="R7b11f5e820a44ebf" /><Relationship Type="http://schemas.openxmlformats.org/officeDocument/2006/relationships/slide" Target="/ppt/slides/slide5.xml" Id="Rc6a8439bbae84f80" /><Relationship Type="http://schemas.openxmlformats.org/officeDocument/2006/relationships/slide" Target="/ppt/slides/slide6.xml" Id="Rdbeab39af5764d68" /><Relationship Type="http://schemas.openxmlformats.org/officeDocument/2006/relationships/slide" Target="/ppt/slides/slide7.xml" Id="Rff96b850b8b94d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35b071d6f343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248fc740547f3" /><Relationship Type="http://schemas.openxmlformats.org/officeDocument/2006/relationships/theme" Target="/ppt/slideMasters/theme/theme1.xml" Id="Rff3b77c5040e40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5248fc740547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b4db536fb46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4272a5b414b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fc2e6694b4b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559a64bb144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f9d90e17c40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74a07ef2b46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bf0e2504d48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JEWA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JEWA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JEWA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JEWA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JEWA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JEWA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−788 831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3 002 432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23 828 986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32 388 995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JEWA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JEPPE WATZ  –  69,0 %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WATZ  –  27,6 %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WATZ  –  3,4 %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JEWA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80 95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992 978 473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JEWA AS</a:t>
            </a:r>
          </a:p>
        </p:txBody>
      </p:sp>
    </p:spTree>
  </p:cSld>
  <p:clrMapOvr>
    <a:masterClrMapping xmlns:a="http://schemas.openxmlformats.org/drawingml/2006/main"/>
  </p:clrMapOvr>
</p:sld>
</file>