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4adf426a09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e6ac966c2f4499"/>
  </p:sldMasterIdLst>
  <p:sldIdLst>
    <p:sldId xmlns:r="http://schemas.openxmlformats.org/officeDocument/2006/relationships" id="256" r:id="R458e84a4508b42fd"/>
    <p:sldId xmlns:r="http://schemas.openxmlformats.org/officeDocument/2006/relationships" id="257" r:id="R6223c24befcd4c3f"/>
    <p:sldId xmlns:r="http://schemas.openxmlformats.org/officeDocument/2006/relationships" id="258" r:id="R56397f42eb854f9f"/>
    <p:sldId xmlns:r="http://schemas.openxmlformats.org/officeDocument/2006/relationships" id="259" r:id="Re6722bf6f0e74319"/>
    <p:sldId xmlns:r="http://schemas.openxmlformats.org/officeDocument/2006/relationships" id="260" r:id="R9ef73ba7e74347c0"/>
    <p:sldId xmlns:r="http://schemas.openxmlformats.org/officeDocument/2006/relationships" id="261" r:id="R64ed6f6e437446af"/>
    <p:sldId xmlns:r="http://schemas.openxmlformats.org/officeDocument/2006/relationships" id="262" r:id="R386fd1adbfd749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e6ac966c2f4499" /><Relationship Type="http://schemas.openxmlformats.org/officeDocument/2006/relationships/slide" Target="/ppt/slides/slide1.xml" Id="R458e84a4508b42fd" /><Relationship Type="http://schemas.openxmlformats.org/officeDocument/2006/relationships/slide" Target="/ppt/slides/slide2.xml" Id="R6223c24befcd4c3f" /><Relationship Type="http://schemas.openxmlformats.org/officeDocument/2006/relationships/slide" Target="/ppt/slides/slide3.xml" Id="R56397f42eb854f9f" /><Relationship Type="http://schemas.openxmlformats.org/officeDocument/2006/relationships/slide" Target="/ppt/slides/slide4.xml" Id="Re6722bf6f0e74319" /><Relationship Type="http://schemas.openxmlformats.org/officeDocument/2006/relationships/slide" Target="/ppt/slides/slide5.xml" Id="R9ef73ba7e74347c0" /><Relationship Type="http://schemas.openxmlformats.org/officeDocument/2006/relationships/slide" Target="/ppt/slides/slide6.xml" Id="R64ed6f6e437446af" /><Relationship Type="http://schemas.openxmlformats.org/officeDocument/2006/relationships/slide" Target="/ppt/slides/slide7.xml" Id="R386fd1adbfd749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84073dd494c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75669fa1f498f" /><Relationship Type="http://schemas.openxmlformats.org/officeDocument/2006/relationships/theme" Target="/ppt/slideMasters/theme/theme1.xml" Id="Rc8e2a27026b048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075669fa1f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3ee8f3b4d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492b81577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5cd2894ef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b066682c44e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a57d76fe54b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09019e2d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687cff68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VELLE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