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8b3cd6718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1cef30be04456"/>
  </p:sldMasterIdLst>
  <p:sldIdLst>
    <p:sldId xmlns:r="http://schemas.openxmlformats.org/officeDocument/2006/relationships" id="256" r:id="Rb3caaa6166df4d6e"/>
    <p:sldId xmlns:r="http://schemas.openxmlformats.org/officeDocument/2006/relationships" id="257" r:id="Rb18cfca122b541e6"/>
    <p:sldId xmlns:r="http://schemas.openxmlformats.org/officeDocument/2006/relationships" id="258" r:id="Rc02c85bc2e3148c4"/>
    <p:sldId xmlns:r="http://schemas.openxmlformats.org/officeDocument/2006/relationships" id="259" r:id="R0db7b5d969064aea"/>
    <p:sldId xmlns:r="http://schemas.openxmlformats.org/officeDocument/2006/relationships" id="260" r:id="R5ef997e994a241e5"/>
    <p:sldId xmlns:r="http://schemas.openxmlformats.org/officeDocument/2006/relationships" id="261" r:id="R284b2202c6c64e6d"/>
    <p:sldId xmlns:r="http://schemas.openxmlformats.org/officeDocument/2006/relationships" id="262" r:id="R53c3fd217107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1cef30be04456" /><Relationship Type="http://schemas.openxmlformats.org/officeDocument/2006/relationships/slide" Target="/ppt/slides/slide1.xml" Id="Rb3caaa6166df4d6e" /><Relationship Type="http://schemas.openxmlformats.org/officeDocument/2006/relationships/slide" Target="/ppt/slides/slide2.xml" Id="Rb18cfca122b541e6" /><Relationship Type="http://schemas.openxmlformats.org/officeDocument/2006/relationships/slide" Target="/ppt/slides/slide3.xml" Id="Rc02c85bc2e3148c4" /><Relationship Type="http://schemas.openxmlformats.org/officeDocument/2006/relationships/slide" Target="/ppt/slides/slide4.xml" Id="R0db7b5d969064aea" /><Relationship Type="http://schemas.openxmlformats.org/officeDocument/2006/relationships/slide" Target="/ppt/slides/slide5.xml" Id="R5ef997e994a241e5" /><Relationship Type="http://schemas.openxmlformats.org/officeDocument/2006/relationships/slide" Target="/ppt/slides/slide6.xml" Id="R284b2202c6c64e6d" /><Relationship Type="http://schemas.openxmlformats.org/officeDocument/2006/relationships/slide" Target="/ppt/slides/slide7.xml" Id="R53c3fd217107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639e1437f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5d46727f48e3" /><Relationship Type="http://schemas.openxmlformats.org/officeDocument/2006/relationships/theme" Target="/ppt/slideMasters/theme/theme1.xml" Id="R753a08fdc39c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f5d46727f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e67e70f9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f5a48c895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bbb7eb8e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78bc02054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80eb8b424d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0cda71acc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cf718a417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EKNOS 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EKNOS HAGE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23 913 464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24 004 184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KRISTINE NORDHAGEN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