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f8be4b12694e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18a0f75789416b"/>
  </p:sldMasterIdLst>
  <p:sldIdLst>
    <p:sldId xmlns:r="http://schemas.openxmlformats.org/officeDocument/2006/relationships" id="256" r:id="R46207b767be3423d"/>
    <p:sldId xmlns:r="http://schemas.openxmlformats.org/officeDocument/2006/relationships" id="257" r:id="R37cb54b42a2d4c8d"/>
    <p:sldId xmlns:r="http://schemas.openxmlformats.org/officeDocument/2006/relationships" id="258" r:id="R10eef61df6f24401"/>
    <p:sldId xmlns:r="http://schemas.openxmlformats.org/officeDocument/2006/relationships" id="259" r:id="Rf6b2165a5c15416d"/>
    <p:sldId xmlns:r="http://schemas.openxmlformats.org/officeDocument/2006/relationships" id="260" r:id="R6f0486c88a174331"/>
    <p:sldId xmlns:r="http://schemas.openxmlformats.org/officeDocument/2006/relationships" id="261" r:id="R9b98c0131ad94647"/>
    <p:sldId xmlns:r="http://schemas.openxmlformats.org/officeDocument/2006/relationships" id="262" r:id="Rba779230af6b4c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18a0f75789416b" /><Relationship Type="http://schemas.openxmlformats.org/officeDocument/2006/relationships/slide" Target="/ppt/slides/slide1.xml" Id="R46207b767be3423d" /><Relationship Type="http://schemas.openxmlformats.org/officeDocument/2006/relationships/slide" Target="/ppt/slides/slide2.xml" Id="R37cb54b42a2d4c8d" /><Relationship Type="http://schemas.openxmlformats.org/officeDocument/2006/relationships/slide" Target="/ppt/slides/slide3.xml" Id="R10eef61df6f24401" /><Relationship Type="http://schemas.openxmlformats.org/officeDocument/2006/relationships/slide" Target="/ppt/slides/slide4.xml" Id="Rf6b2165a5c15416d" /><Relationship Type="http://schemas.openxmlformats.org/officeDocument/2006/relationships/slide" Target="/ppt/slides/slide5.xml" Id="R6f0486c88a174331" /><Relationship Type="http://schemas.openxmlformats.org/officeDocument/2006/relationships/slide" Target="/ppt/slides/slide6.xml" Id="R9b98c0131ad94647" /><Relationship Type="http://schemas.openxmlformats.org/officeDocument/2006/relationships/slide" Target="/ppt/slides/slide7.xml" Id="Rba779230af6b4c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79c08467b94d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794cdc9d84a49" /><Relationship Type="http://schemas.openxmlformats.org/officeDocument/2006/relationships/theme" Target="/ppt/slideMasters/theme/theme1.xml" Id="Rf5cd5cd57e6144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b794cdc9d84a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0dd1ade2d4a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fcc7c192f44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ed3bb25074f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40140964a44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814daaceb47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5ad68f5cb42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6ed689fa546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GARDIS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GARDIS INVEST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962 772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9 206 028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9 676 130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GARDAL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Alfheim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1384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993 050 555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GARDIS INVEST AS</a:t>
            </a:r>
          </a:p>
        </p:txBody>
      </p:sp>
    </p:spTree>
  </p:cSld>
  <p:clrMapOvr>
    <a:masterClrMapping xmlns:a="http://schemas.openxmlformats.org/drawingml/2006/main"/>
  </p:clrMapOvr>
</p:sld>
</file>