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312938bc2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6d302de8f499f"/>
  </p:sldMasterIdLst>
  <p:sldIdLst>
    <p:sldId xmlns:r="http://schemas.openxmlformats.org/officeDocument/2006/relationships" id="256" r:id="Rb8ace7d9a0284a4a"/>
    <p:sldId xmlns:r="http://schemas.openxmlformats.org/officeDocument/2006/relationships" id="257" r:id="R6d380ff7420c4b7e"/>
    <p:sldId xmlns:r="http://schemas.openxmlformats.org/officeDocument/2006/relationships" id="258" r:id="R392aece312fe49d2"/>
    <p:sldId xmlns:r="http://schemas.openxmlformats.org/officeDocument/2006/relationships" id="259" r:id="R2758d5fb9c834ce7"/>
    <p:sldId xmlns:r="http://schemas.openxmlformats.org/officeDocument/2006/relationships" id="260" r:id="R2195210745ed487f"/>
    <p:sldId xmlns:r="http://schemas.openxmlformats.org/officeDocument/2006/relationships" id="261" r:id="R6e796422a3ad4bab"/>
    <p:sldId xmlns:r="http://schemas.openxmlformats.org/officeDocument/2006/relationships" id="262" r:id="R9bb4f81887ec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6d302de8f499f" /><Relationship Type="http://schemas.openxmlformats.org/officeDocument/2006/relationships/slide" Target="/ppt/slides/slide1.xml" Id="Rb8ace7d9a0284a4a" /><Relationship Type="http://schemas.openxmlformats.org/officeDocument/2006/relationships/slide" Target="/ppt/slides/slide2.xml" Id="R6d380ff7420c4b7e" /><Relationship Type="http://schemas.openxmlformats.org/officeDocument/2006/relationships/slide" Target="/ppt/slides/slide3.xml" Id="R392aece312fe49d2" /><Relationship Type="http://schemas.openxmlformats.org/officeDocument/2006/relationships/slide" Target="/ppt/slides/slide4.xml" Id="R2758d5fb9c834ce7" /><Relationship Type="http://schemas.openxmlformats.org/officeDocument/2006/relationships/slide" Target="/ppt/slides/slide5.xml" Id="R2195210745ed487f" /><Relationship Type="http://schemas.openxmlformats.org/officeDocument/2006/relationships/slide" Target="/ppt/slides/slide6.xml" Id="R6e796422a3ad4bab" /><Relationship Type="http://schemas.openxmlformats.org/officeDocument/2006/relationships/slide" Target="/ppt/slides/slide7.xml" Id="R9bb4f81887ec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c3258d911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17a95ae5404a" /><Relationship Type="http://schemas.openxmlformats.org/officeDocument/2006/relationships/theme" Target="/ppt/slideMasters/theme/theme1.xml" Id="R7bb7905ed94a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417a95ae5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46ffdde4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9dbe7fae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20e9e409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bcfe5243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3c44e0f224b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51d56e2e48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26d8f937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CAPRECA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CAPRECA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63 907 391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553 178 894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600 541 034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CATHINKA STEEN TRØAN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OTTER STEEN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ERIK STEEN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 E. Steen, Ryghs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993 067 539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CAPRECA AS</a:t>
            </a:r>
          </a:p>
        </p:txBody>
      </p:sp>
    </p:spTree>
  </p:cSld>
  <p:clrMapOvr>
    <a:masterClrMapping xmlns:a="http://schemas.openxmlformats.org/drawingml/2006/main"/>
  </p:clrMapOvr>
</p:sld>
</file>