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deaa43f3b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bd588f6ce49f0"/>
  </p:sldMasterIdLst>
  <p:sldIdLst>
    <p:sldId xmlns:r="http://schemas.openxmlformats.org/officeDocument/2006/relationships" id="256" r:id="R3fc1f2e3f30a484a"/>
    <p:sldId xmlns:r="http://schemas.openxmlformats.org/officeDocument/2006/relationships" id="257" r:id="Rae136d4f33764161"/>
    <p:sldId xmlns:r="http://schemas.openxmlformats.org/officeDocument/2006/relationships" id="258" r:id="R0fa1a0cdbf464f36"/>
    <p:sldId xmlns:r="http://schemas.openxmlformats.org/officeDocument/2006/relationships" id="259" r:id="Rb4241a744b104d03"/>
    <p:sldId xmlns:r="http://schemas.openxmlformats.org/officeDocument/2006/relationships" id="260" r:id="R0961ad006e3d4120"/>
    <p:sldId xmlns:r="http://schemas.openxmlformats.org/officeDocument/2006/relationships" id="261" r:id="R9f323d283ca74abb"/>
    <p:sldId xmlns:r="http://schemas.openxmlformats.org/officeDocument/2006/relationships" id="262" r:id="R0fc16a660a97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bd588f6ce49f0" /><Relationship Type="http://schemas.openxmlformats.org/officeDocument/2006/relationships/slide" Target="/ppt/slides/slide1.xml" Id="R3fc1f2e3f30a484a" /><Relationship Type="http://schemas.openxmlformats.org/officeDocument/2006/relationships/slide" Target="/ppt/slides/slide2.xml" Id="Rae136d4f33764161" /><Relationship Type="http://schemas.openxmlformats.org/officeDocument/2006/relationships/slide" Target="/ppt/slides/slide3.xml" Id="R0fa1a0cdbf464f36" /><Relationship Type="http://schemas.openxmlformats.org/officeDocument/2006/relationships/slide" Target="/ppt/slides/slide4.xml" Id="Rb4241a744b104d03" /><Relationship Type="http://schemas.openxmlformats.org/officeDocument/2006/relationships/slide" Target="/ppt/slides/slide5.xml" Id="R0961ad006e3d4120" /><Relationship Type="http://schemas.openxmlformats.org/officeDocument/2006/relationships/slide" Target="/ppt/slides/slide6.xml" Id="R9f323d283ca74abb" /><Relationship Type="http://schemas.openxmlformats.org/officeDocument/2006/relationships/slide" Target="/ppt/slides/slide7.xml" Id="R0fc16a660a97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c9d0c835c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f92538fb94d82" /><Relationship Type="http://schemas.openxmlformats.org/officeDocument/2006/relationships/theme" Target="/ppt/slideMasters/theme/theme1.xml" Id="R5f1f71ad88cc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f92538fb9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4c2a3713e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0b569f6d4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9caedf9a9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dbf1def7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f7175551d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e322773a1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53d58a6d8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7 869 165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455 993 623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519 235 151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 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Brattlien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993 076 511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