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c9bda543924e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a582e76244180"/>
  </p:sldMasterIdLst>
  <p:sldIdLst>
    <p:sldId xmlns:r="http://schemas.openxmlformats.org/officeDocument/2006/relationships" id="256" r:id="R15070df08b6f40a3"/>
    <p:sldId xmlns:r="http://schemas.openxmlformats.org/officeDocument/2006/relationships" id="257" r:id="R4aa5a359222b4d21"/>
    <p:sldId xmlns:r="http://schemas.openxmlformats.org/officeDocument/2006/relationships" id="258" r:id="Red374f51411b4c70"/>
    <p:sldId xmlns:r="http://schemas.openxmlformats.org/officeDocument/2006/relationships" id="259" r:id="R652647e2ad314e1a"/>
    <p:sldId xmlns:r="http://schemas.openxmlformats.org/officeDocument/2006/relationships" id="260" r:id="Rb5b6a10b79e141a1"/>
    <p:sldId xmlns:r="http://schemas.openxmlformats.org/officeDocument/2006/relationships" id="261" r:id="Rb00c8c1e79754bf4"/>
    <p:sldId xmlns:r="http://schemas.openxmlformats.org/officeDocument/2006/relationships" id="262" r:id="Rbd019f9e9a01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a582e76244180" /><Relationship Type="http://schemas.openxmlformats.org/officeDocument/2006/relationships/slide" Target="/ppt/slides/slide1.xml" Id="R15070df08b6f40a3" /><Relationship Type="http://schemas.openxmlformats.org/officeDocument/2006/relationships/slide" Target="/ppt/slides/slide2.xml" Id="R4aa5a359222b4d21" /><Relationship Type="http://schemas.openxmlformats.org/officeDocument/2006/relationships/slide" Target="/ppt/slides/slide3.xml" Id="Red374f51411b4c70" /><Relationship Type="http://schemas.openxmlformats.org/officeDocument/2006/relationships/slide" Target="/ppt/slides/slide4.xml" Id="R652647e2ad314e1a" /><Relationship Type="http://schemas.openxmlformats.org/officeDocument/2006/relationships/slide" Target="/ppt/slides/slide5.xml" Id="Rb5b6a10b79e141a1" /><Relationship Type="http://schemas.openxmlformats.org/officeDocument/2006/relationships/slide" Target="/ppt/slides/slide6.xml" Id="Rb00c8c1e79754bf4" /><Relationship Type="http://schemas.openxmlformats.org/officeDocument/2006/relationships/slide" Target="/ppt/slides/slide7.xml" Id="Rbd019f9e9a01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91b686448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1b98c6072443e" /><Relationship Type="http://schemas.openxmlformats.org/officeDocument/2006/relationships/theme" Target="/ppt/slideMasters/theme/theme1.xml" Id="R78a48b7da7b047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71b98c6072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0c9e83f85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ac384456e48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0283134d3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f3656b76b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ded02819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4eabd745a4e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6a2608c1f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ALVA REGNSKAP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6 880 169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2 803 588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RØD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ELVIRA LUKAVICA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MARIE RØD HAUGE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Fladebyveien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1746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993 085 405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 REGNSKAP AS</a:t>
            </a:r>
          </a:p>
        </p:txBody>
      </p:sp>
    </p:spTree>
  </p:cSld>
  <p:clrMapOvr>
    <a:masterClrMapping xmlns:a="http://schemas.openxmlformats.org/drawingml/2006/main"/>
  </p:clrMapOvr>
</p:sld>
</file>