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55cac3175a4b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2dc81639214b08"/>
  </p:sldMasterIdLst>
  <p:sldIdLst>
    <p:sldId xmlns:r="http://schemas.openxmlformats.org/officeDocument/2006/relationships" id="256" r:id="R8dfb195141164004"/>
    <p:sldId xmlns:r="http://schemas.openxmlformats.org/officeDocument/2006/relationships" id="257" r:id="R9d093692003044ac"/>
    <p:sldId xmlns:r="http://schemas.openxmlformats.org/officeDocument/2006/relationships" id="258" r:id="Ra45c512e717f4859"/>
    <p:sldId xmlns:r="http://schemas.openxmlformats.org/officeDocument/2006/relationships" id="259" r:id="R9b4af65a90df4874"/>
    <p:sldId xmlns:r="http://schemas.openxmlformats.org/officeDocument/2006/relationships" id="260" r:id="R913d62efe2f2420e"/>
    <p:sldId xmlns:r="http://schemas.openxmlformats.org/officeDocument/2006/relationships" id="261" r:id="R7f725dec1ccb4e56"/>
    <p:sldId xmlns:r="http://schemas.openxmlformats.org/officeDocument/2006/relationships" id="262" r:id="Rad17ddf2406c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dc81639214b08" /><Relationship Type="http://schemas.openxmlformats.org/officeDocument/2006/relationships/slide" Target="/ppt/slides/slide1.xml" Id="R8dfb195141164004" /><Relationship Type="http://schemas.openxmlformats.org/officeDocument/2006/relationships/slide" Target="/ppt/slides/slide2.xml" Id="R9d093692003044ac" /><Relationship Type="http://schemas.openxmlformats.org/officeDocument/2006/relationships/slide" Target="/ppt/slides/slide3.xml" Id="Ra45c512e717f4859" /><Relationship Type="http://schemas.openxmlformats.org/officeDocument/2006/relationships/slide" Target="/ppt/slides/slide4.xml" Id="R9b4af65a90df4874" /><Relationship Type="http://schemas.openxmlformats.org/officeDocument/2006/relationships/slide" Target="/ppt/slides/slide5.xml" Id="R913d62efe2f2420e" /><Relationship Type="http://schemas.openxmlformats.org/officeDocument/2006/relationships/slide" Target="/ppt/slides/slide6.xml" Id="R7f725dec1ccb4e56" /><Relationship Type="http://schemas.openxmlformats.org/officeDocument/2006/relationships/slide" Target="/ppt/slides/slide7.xml" Id="Rad17ddf2406c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44cf93c9242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c9cb3af874af7" /><Relationship Type="http://schemas.openxmlformats.org/officeDocument/2006/relationships/theme" Target="/ppt/slideMasters/theme/theme1.xml" Id="Re382923d952248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7c9cb3af874a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32e6972ee41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f21c99af046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df5d2b64941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571daa48c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0c4db5db34b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0063ab94d4e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aad4db629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R.G. HAGLAND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R.G. HAGLAND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R.G. HAGLAND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R.G. HAGLAND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R.G. HAGLAND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R.G. HAGLAND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75 021 714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2 767 931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54 544 237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460 940 995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510 268 085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R.G. HAGLAND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DAKKI DRIFT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DAKKI VERDI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DRAGEHAUGEN DRIFT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DRAGEHAUGEN VERDI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R.G. HAGLAND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12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mail@hagland.com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993 095 249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R.G. HAGLAND AS</a:t>
            </a:r>
          </a:p>
        </p:txBody>
      </p:sp>
    </p:spTree>
  </p:cSld>
  <p:clrMapOvr>
    <a:masterClrMapping xmlns:a="http://schemas.openxmlformats.org/drawingml/2006/main"/>
  </p:clrMapOvr>
</p:sld>
</file>