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d6b030b10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1a2e4d6ee43d4"/>
  </p:sldMasterIdLst>
  <p:sldIdLst>
    <p:sldId xmlns:r="http://schemas.openxmlformats.org/officeDocument/2006/relationships" id="256" r:id="R43cf9f72c3fe42b0"/>
    <p:sldId xmlns:r="http://schemas.openxmlformats.org/officeDocument/2006/relationships" id="257" r:id="R9e8cd0832e2c4819"/>
    <p:sldId xmlns:r="http://schemas.openxmlformats.org/officeDocument/2006/relationships" id="258" r:id="R04ac9f48a6504cfe"/>
    <p:sldId xmlns:r="http://schemas.openxmlformats.org/officeDocument/2006/relationships" id="259" r:id="Rd025507a6a4b4393"/>
    <p:sldId xmlns:r="http://schemas.openxmlformats.org/officeDocument/2006/relationships" id="260" r:id="Rb3fcc351dc104241"/>
    <p:sldId xmlns:r="http://schemas.openxmlformats.org/officeDocument/2006/relationships" id="261" r:id="R43db6359e6e8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1a2e4d6ee43d4" /><Relationship Type="http://schemas.openxmlformats.org/officeDocument/2006/relationships/slide" Target="/ppt/slides/slide1.xml" Id="R43cf9f72c3fe42b0" /><Relationship Type="http://schemas.openxmlformats.org/officeDocument/2006/relationships/slide" Target="/ppt/slides/slide2.xml" Id="R9e8cd0832e2c4819" /><Relationship Type="http://schemas.openxmlformats.org/officeDocument/2006/relationships/slide" Target="/ppt/slides/slide3.xml" Id="R04ac9f48a6504cfe" /><Relationship Type="http://schemas.openxmlformats.org/officeDocument/2006/relationships/slide" Target="/ppt/slides/slide4.xml" Id="Rd025507a6a4b4393" /><Relationship Type="http://schemas.openxmlformats.org/officeDocument/2006/relationships/slide" Target="/ppt/slides/slide5.xml" Id="Rb3fcc351dc104241" /><Relationship Type="http://schemas.openxmlformats.org/officeDocument/2006/relationships/slide" Target="/ppt/slides/slide6.xml" Id="R43db6359e6e8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d5a1094e2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b69913bd43e7" /><Relationship Type="http://schemas.openxmlformats.org/officeDocument/2006/relationships/theme" Target="/ppt/slideMasters/theme/theme1.xml" Id="R83c46e080df4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4b69913bd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e0954cc5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5b7be1a9f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1ca6dcdc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23d8fdcc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989d9d1e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df6764ae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SAGA SJØSIDEN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SAGA SJØSIDEN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613 662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