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cd36d3a7f4b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979933fb584c52"/>
  </p:sldMasterIdLst>
  <p:sldIdLst>
    <p:sldId xmlns:r="http://schemas.openxmlformats.org/officeDocument/2006/relationships" id="256" r:id="R594689344c444f2e"/>
    <p:sldId xmlns:r="http://schemas.openxmlformats.org/officeDocument/2006/relationships" id="257" r:id="R5b195039b15d4243"/>
    <p:sldId xmlns:r="http://schemas.openxmlformats.org/officeDocument/2006/relationships" id="258" r:id="R2a02ffd01c3943c4"/>
    <p:sldId xmlns:r="http://schemas.openxmlformats.org/officeDocument/2006/relationships" id="259" r:id="Rfe43ff1ea5564df3"/>
    <p:sldId xmlns:r="http://schemas.openxmlformats.org/officeDocument/2006/relationships" id="260" r:id="R7d7ffbf098bc490b"/>
    <p:sldId xmlns:r="http://schemas.openxmlformats.org/officeDocument/2006/relationships" id="261" r:id="Rdb0f9850d04948d5"/>
    <p:sldId xmlns:r="http://schemas.openxmlformats.org/officeDocument/2006/relationships" id="262" r:id="Rb93b60637bf5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979933fb584c52" /><Relationship Type="http://schemas.openxmlformats.org/officeDocument/2006/relationships/slide" Target="/ppt/slides/slide1.xml" Id="R594689344c444f2e" /><Relationship Type="http://schemas.openxmlformats.org/officeDocument/2006/relationships/slide" Target="/ppt/slides/slide2.xml" Id="R5b195039b15d4243" /><Relationship Type="http://schemas.openxmlformats.org/officeDocument/2006/relationships/slide" Target="/ppt/slides/slide3.xml" Id="R2a02ffd01c3943c4" /><Relationship Type="http://schemas.openxmlformats.org/officeDocument/2006/relationships/slide" Target="/ppt/slides/slide4.xml" Id="Rfe43ff1ea5564df3" /><Relationship Type="http://schemas.openxmlformats.org/officeDocument/2006/relationships/slide" Target="/ppt/slides/slide5.xml" Id="R7d7ffbf098bc490b" /><Relationship Type="http://schemas.openxmlformats.org/officeDocument/2006/relationships/slide" Target="/ppt/slides/slide6.xml" Id="Rdb0f9850d04948d5" /><Relationship Type="http://schemas.openxmlformats.org/officeDocument/2006/relationships/slide" Target="/ppt/slides/slide7.xml" Id="Rb93b60637bf5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5a43c49fe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0db658b8e4b2f" /><Relationship Type="http://schemas.openxmlformats.org/officeDocument/2006/relationships/theme" Target="/ppt/slideMasters/theme/theme1.xml" Id="R498fb56215bb44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0db658b8e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1b5222d7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08554f4de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f513f6355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7865139240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aded79a7148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8074b083148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a4cfab23341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SØRBAKKEN AS ble etablert [år] og holder til i Soknedal.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705 097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710 622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1 505 021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1 672 324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MAGNE WANG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WANG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ELI-KRISTIN ENODD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IRENE WANG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SIDSEL LILLEBORDAL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7288 Soknedal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31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993 129 208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SØRBAKKEN AS</a:t>
            </a:r>
          </a:p>
        </p:txBody>
      </p:sp>
    </p:spTree>
  </p:cSld>
  <p:clrMapOvr>
    <a:masterClrMapping xmlns:a="http://schemas.openxmlformats.org/drawingml/2006/main"/>
  </p:clrMapOvr>
</p:sld>
</file>