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b2ff468f4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d1bae4f43474f"/>
  </p:sldMasterIdLst>
  <p:sldIdLst>
    <p:sldId xmlns:r="http://schemas.openxmlformats.org/officeDocument/2006/relationships" id="256" r:id="R744f32d0d6c14e3d"/>
    <p:sldId xmlns:r="http://schemas.openxmlformats.org/officeDocument/2006/relationships" id="257" r:id="Ra925b15537814088"/>
    <p:sldId xmlns:r="http://schemas.openxmlformats.org/officeDocument/2006/relationships" id="258" r:id="R1a3902ac36ee4d12"/>
    <p:sldId xmlns:r="http://schemas.openxmlformats.org/officeDocument/2006/relationships" id="259" r:id="R7a9018f9a5a74efd"/>
    <p:sldId xmlns:r="http://schemas.openxmlformats.org/officeDocument/2006/relationships" id="260" r:id="R3ec88a7d58ac4bf7"/>
    <p:sldId xmlns:r="http://schemas.openxmlformats.org/officeDocument/2006/relationships" id="261" r:id="R6ac399d8caa840dd"/>
    <p:sldId xmlns:r="http://schemas.openxmlformats.org/officeDocument/2006/relationships" id="262" r:id="R518fe11a8b9d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d1bae4f43474f" /><Relationship Type="http://schemas.openxmlformats.org/officeDocument/2006/relationships/slide" Target="/ppt/slides/slide1.xml" Id="R744f32d0d6c14e3d" /><Relationship Type="http://schemas.openxmlformats.org/officeDocument/2006/relationships/slide" Target="/ppt/slides/slide2.xml" Id="Ra925b15537814088" /><Relationship Type="http://schemas.openxmlformats.org/officeDocument/2006/relationships/slide" Target="/ppt/slides/slide3.xml" Id="R1a3902ac36ee4d12" /><Relationship Type="http://schemas.openxmlformats.org/officeDocument/2006/relationships/slide" Target="/ppt/slides/slide4.xml" Id="R7a9018f9a5a74efd" /><Relationship Type="http://schemas.openxmlformats.org/officeDocument/2006/relationships/slide" Target="/ppt/slides/slide5.xml" Id="R3ec88a7d58ac4bf7" /><Relationship Type="http://schemas.openxmlformats.org/officeDocument/2006/relationships/slide" Target="/ppt/slides/slide6.xml" Id="R6ac399d8caa840dd" /><Relationship Type="http://schemas.openxmlformats.org/officeDocument/2006/relationships/slide" Target="/ppt/slides/slide7.xml" Id="R518fe11a8b9d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b0be7bac1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a572db6a40e8" /><Relationship Type="http://schemas.openxmlformats.org/officeDocument/2006/relationships/theme" Target="/ppt/slideMasters/theme/theme1.xml" Id="Rde729a9008b7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ca572db6a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0f140812e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43ab437c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a0b32f48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0450290a5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4515bf1fd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5a97a95fc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a5f52d9a2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VATTAN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VATTAN INVEST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22 467 968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MARIUS FISKUM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KOMIJN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OSPA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MARIUS FISKUM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Marius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993 134 082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