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7c963a191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ef35b7b944681"/>
  </p:sldMasterIdLst>
  <p:sldIdLst>
    <p:sldId xmlns:r="http://schemas.openxmlformats.org/officeDocument/2006/relationships" id="256" r:id="R70f3c1a0c3fa4849"/>
    <p:sldId xmlns:r="http://schemas.openxmlformats.org/officeDocument/2006/relationships" id="257" r:id="R50406fd414f1463b"/>
    <p:sldId xmlns:r="http://schemas.openxmlformats.org/officeDocument/2006/relationships" id="258" r:id="R4931de0a2a894a12"/>
    <p:sldId xmlns:r="http://schemas.openxmlformats.org/officeDocument/2006/relationships" id="259" r:id="R7ebd3f0767e045ff"/>
    <p:sldId xmlns:r="http://schemas.openxmlformats.org/officeDocument/2006/relationships" id="260" r:id="Rffac89cacd9a48c3"/>
    <p:sldId xmlns:r="http://schemas.openxmlformats.org/officeDocument/2006/relationships" id="261" r:id="R8fca1e2f3c314553"/>
    <p:sldId xmlns:r="http://schemas.openxmlformats.org/officeDocument/2006/relationships" id="262" r:id="R9be94336adac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ef35b7b944681" /><Relationship Type="http://schemas.openxmlformats.org/officeDocument/2006/relationships/slide" Target="/ppt/slides/slide1.xml" Id="R70f3c1a0c3fa4849" /><Relationship Type="http://schemas.openxmlformats.org/officeDocument/2006/relationships/slide" Target="/ppt/slides/slide2.xml" Id="R50406fd414f1463b" /><Relationship Type="http://schemas.openxmlformats.org/officeDocument/2006/relationships/slide" Target="/ppt/slides/slide3.xml" Id="R4931de0a2a894a12" /><Relationship Type="http://schemas.openxmlformats.org/officeDocument/2006/relationships/slide" Target="/ppt/slides/slide4.xml" Id="R7ebd3f0767e045ff" /><Relationship Type="http://schemas.openxmlformats.org/officeDocument/2006/relationships/slide" Target="/ppt/slides/slide5.xml" Id="Rffac89cacd9a48c3" /><Relationship Type="http://schemas.openxmlformats.org/officeDocument/2006/relationships/slide" Target="/ppt/slides/slide6.xml" Id="R8fca1e2f3c314553" /><Relationship Type="http://schemas.openxmlformats.org/officeDocument/2006/relationships/slide" Target="/ppt/slides/slide7.xml" Id="R9be94336adac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8cba05a18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e4c312ddb42f8" /><Relationship Type="http://schemas.openxmlformats.org/officeDocument/2006/relationships/theme" Target="/ppt/slideMasters/theme/theme1.xml" Id="R7daa42308a6c43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e4c312ddb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b5ce4b05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2bfb2d4e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44ebc256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9de68ea1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30a4cab5e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01e4e087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4541a181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76 990 406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86 876 143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ANETTE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LAG HOLDING AS</a:t>
            </a:r>
          </a:p>
        </p:txBody>
      </p:sp>
    </p:spTree>
  </p:cSld>
  <p:clrMapOvr>
    <a:masterClrMapping xmlns:a="http://schemas.openxmlformats.org/drawingml/2006/main"/>
  </p:clrMapOvr>
</p:sld>
</file>