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f1b0a0e70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8683a00d3485d"/>
  </p:sldMasterIdLst>
  <p:sldIdLst>
    <p:sldId xmlns:r="http://schemas.openxmlformats.org/officeDocument/2006/relationships" id="256" r:id="R67483b9590ce49ae"/>
    <p:sldId xmlns:r="http://schemas.openxmlformats.org/officeDocument/2006/relationships" id="257" r:id="Rd5f79b716ae44341"/>
    <p:sldId xmlns:r="http://schemas.openxmlformats.org/officeDocument/2006/relationships" id="258" r:id="R2eda412028be4e23"/>
    <p:sldId xmlns:r="http://schemas.openxmlformats.org/officeDocument/2006/relationships" id="259" r:id="R5f6885e620dd4180"/>
    <p:sldId xmlns:r="http://schemas.openxmlformats.org/officeDocument/2006/relationships" id="260" r:id="R0773586835e04243"/>
    <p:sldId xmlns:r="http://schemas.openxmlformats.org/officeDocument/2006/relationships" id="261" r:id="R504ee65e683b4065"/>
    <p:sldId xmlns:r="http://schemas.openxmlformats.org/officeDocument/2006/relationships" id="262" r:id="Rde19a54d12c6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8683a00d3485d" /><Relationship Type="http://schemas.openxmlformats.org/officeDocument/2006/relationships/slide" Target="/ppt/slides/slide1.xml" Id="R67483b9590ce49ae" /><Relationship Type="http://schemas.openxmlformats.org/officeDocument/2006/relationships/slide" Target="/ppt/slides/slide2.xml" Id="Rd5f79b716ae44341" /><Relationship Type="http://schemas.openxmlformats.org/officeDocument/2006/relationships/slide" Target="/ppt/slides/slide3.xml" Id="R2eda412028be4e23" /><Relationship Type="http://schemas.openxmlformats.org/officeDocument/2006/relationships/slide" Target="/ppt/slides/slide4.xml" Id="R5f6885e620dd4180" /><Relationship Type="http://schemas.openxmlformats.org/officeDocument/2006/relationships/slide" Target="/ppt/slides/slide5.xml" Id="R0773586835e04243" /><Relationship Type="http://schemas.openxmlformats.org/officeDocument/2006/relationships/slide" Target="/ppt/slides/slide6.xml" Id="R504ee65e683b4065" /><Relationship Type="http://schemas.openxmlformats.org/officeDocument/2006/relationships/slide" Target="/ppt/slides/slide7.xml" Id="Rde19a54d12c6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45bdf8b9a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552e3a1f4718" /><Relationship Type="http://schemas.openxmlformats.org/officeDocument/2006/relationships/theme" Target="/ppt/slideMasters/theme/theme1.xml" Id="R6b06f55962ce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f552e3a1f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0653ec26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46fa3d9f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4770160dd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87f1087e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eaeb40f9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025d97b9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6341276c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24 505 729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253 066 171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253 711 647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993 172 804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