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d0d9318ee4d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a5880e07947a1"/>
  </p:sldMasterIdLst>
  <p:sldIdLst>
    <p:sldId xmlns:r="http://schemas.openxmlformats.org/officeDocument/2006/relationships" id="256" r:id="Rb9d283a3bc9a4652"/>
    <p:sldId xmlns:r="http://schemas.openxmlformats.org/officeDocument/2006/relationships" id="257" r:id="R74e5757d8644448d"/>
    <p:sldId xmlns:r="http://schemas.openxmlformats.org/officeDocument/2006/relationships" id="258" r:id="Ra0a206fc5ab2426c"/>
    <p:sldId xmlns:r="http://schemas.openxmlformats.org/officeDocument/2006/relationships" id="259" r:id="Rb7ddca0492dd423d"/>
    <p:sldId xmlns:r="http://schemas.openxmlformats.org/officeDocument/2006/relationships" id="260" r:id="Rd8ebcfabcde94a34"/>
    <p:sldId xmlns:r="http://schemas.openxmlformats.org/officeDocument/2006/relationships" id="261" r:id="Rfec63b96d6b44c16"/>
    <p:sldId xmlns:r="http://schemas.openxmlformats.org/officeDocument/2006/relationships" id="262" r:id="R0514dd653fc545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a5880e07947a1" /><Relationship Type="http://schemas.openxmlformats.org/officeDocument/2006/relationships/slide" Target="/ppt/slides/slide1.xml" Id="Rb9d283a3bc9a4652" /><Relationship Type="http://schemas.openxmlformats.org/officeDocument/2006/relationships/slide" Target="/ppt/slides/slide2.xml" Id="R74e5757d8644448d" /><Relationship Type="http://schemas.openxmlformats.org/officeDocument/2006/relationships/slide" Target="/ppt/slides/slide3.xml" Id="Ra0a206fc5ab2426c" /><Relationship Type="http://schemas.openxmlformats.org/officeDocument/2006/relationships/slide" Target="/ppt/slides/slide4.xml" Id="Rb7ddca0492dd423d" /><Relationship Type="http://schemas.openxmlformats.org/officeDocument/2006/relationships/slide" Target="/ppt/slides/slide5.xml" Id="Rd8ebcfabcde94a34" /><Relationship Type="http://schemas.openxmlformats.org/officeDocument/2006/relationships/slide" Target="/ppt/slides/slide6.xml" Id="Rfec63b96d6b44c16" /><Relationship Type="http://schemas.openxmlformats.org/officeDocument/2006/relationships/slide" Target="/ppt/slides/slide7.xml" Id="R0514dd653fc545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e75b26e52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5152753ad465b" /><Relationship Type="http://schemas.openxmlformats.org/officeDocument/2006/relationships/theme" Target="/ppt/slideMasters/theme/theme1.xml" Id="R24ba0021e61b4f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5152753ad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e7002e220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e38e65b24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60aad1de7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beb9d598f46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88ea92c8143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e47c4be1543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1a5a9bcf1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PREDATOR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PREDATOR INVEST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388 800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26 849 685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NERLAND  –  90,3 %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 NERLAND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NERLAND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Kransberget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993 174 513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PREDATOR INVEST AS</a:t>
            </a:r>
          </a:p>
        </p:txBody>
      </p:sp>
    </p:spTree>
  </p:cSld>
  <p:clrMapOvr>
    <a:masterClrMapping xmlns:a="http://schemas.openxmlformats.org/drawingml/2006/main"/>
  </p:clrMapOvr>
</p:sld>
</file>