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4d10f0a43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a334dfff7400c"/>
  </p:sldMasterIdLst>
  <p:sldIdLst>
    <p:sldId xmlns:r="http://schemas.openxmlformats.org/officeDocument/2006/relationships" id="256" r:id="R7d21b07ed5da4e95"/>
    <p:sldId xmlns:r="http://schemas.openxmlformats.org/officeDocument/2006/relationships" id="257" r:id="Rb83b709466ed460b"/>
    <p:sldId xmlns:r="http://schemas.openxmlformats.org/officeDocument/2006/relationships" id="258" r:id="Rc37c22f271664517"/>
    <p:sldId xmlns:r="http://schemas.openxmlformats.org/officeDocument/2006/relationships" id="259" r:id="R52bdff56b5c3495b"/>
    <p:sldId xmlns:r="http://schemas.openxmlformats.org/officeDocument/2006/relationships" id="260" r:id="R90509cdddcdb4126"/>
    <p:sldId xmlns:r="http://schemas.openxmlformats.org/officeDocument/2006/relationships" id="261" r:id="Rac9429b04efe4f7d"/>
    <p:sldId xmlns:r="http://schemas.openxmlformats.org/officeDocument/2006/relationships" id="262" r:id="R9b968df4e83b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a334dfff7400c" /><Relationship Type="http://schemas.openxmlformats.org/officeDocument/2006/relationships/slide" Target="/ppt/slides/slide1.xml" Id="R7d21b07ed5da4e95" /><Relationship Type="http://schemas.openxmlformats.org/officeDocument/2006/relationships/slide" Target="/ppt/slides/slide2.xml" Id="Rb83b709466ed460b" /><Relationship Type="http://schemas.openxmlformats.org/officeDocument/2006/relationships/slide" Target="/ppt/slides/slide3.xml" Id="Rc37c22f271664517" /><Relationship Type="http://schemas.openxmlformats.org/officeDocument/2006/relationships/slide" Target="/ppt/slides/slide4.xml" Id="R52bdff56b5c3495b" /><Relationship Type="http://schemas.openxmlformats.org/officeDocument/2006/relationships/slide" Target="/ppt/slides/slide5.xml" Id="R90509cdddcdb4126" /><Relationship Type="http://schemas.openxmlformats.org/officeDocument/2006/relationships/slide" Target="/ppt/slides/slide6.xml" Id="Rac9429b04efe4f7d" /><Relationship Type="http://schemas.openxmlformats.org/officeDocument/2006/relationships/slide" Target="/ppt/slides/slide7.xml" Id="R9b968df4e83b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96d94fa9f4c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fbffdba9a45eb" /><Relationship Type="http://schemas.openxmlformats.org/officeDocument/2006/relationships/theme" Target="/ppt/slideMasters/theme/theme1.xml" Id="Rc01d3ba308bd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fbffdba9a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33ea06180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ef4573634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443e20af8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346ecc788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ef3dee85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9c0b103e041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095426e72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I SENTRUM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I SENTRUM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12 565 844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965 040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5 796 440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STOKKELAND HOLDING AS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MORMANITO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HELLEREN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BØ HELLEREN  –  12,3 %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www.regnskapisentrum.no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993 197 076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