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c7744f0d1a64bf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7c6e4b327494c7b"/>
  </p:sldMasterIdLst>
  <p:sldIdLst>
    <p:sldId xmlns:r="http://schemas.openxmlformats.org/officeDocument/2006/relationships" id="256" r:id="R3f55dfaafa5442ab"/>
    <p:sldId xmlns:r="http://schemas.openxmlformats.org/officeDocument/2006/relationships" id="257" r:id="R7ff1af4f92ba4448"/>
    <p:sldId xmlns:r="http://schemas.openxmlformats.org/officeDocument/2006/relationships" id="258" r:id="R99095156305e43a0"/>
    <p:sldId xmlns:r="http://schemas.openxmlformats.org/officeDocument/2006/relationships" id="259" r:id="R68a5775e21964452"/>
    <p:sldId xmlns:r="http://schemas.openxmlformats.org/officeDocument/2006/relationships" id="260" r:id="R32df67c871964a7a"/>
    <p:sldId xmlns:r="http://schemas.openxmlformats.org/officeDocument/2006/relationships" id="261" r:id="R8c31856e0b2d4ae6"/>
    <p:sldId xmlns:r="http://schemas.openxmlformats.org/officeDocument/2006/relationships" id="262" r:id="Rcdc75961b2d441a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7c6e4b327494c7b" /><Relationship Type="http://schemas.openxmlformats.org/officeDocument/2006/relationships/slide" Target="/ppt/slides/slide1.xml" Id="R3f55dfaafa5442ab" /><Relationship Type="http://schemas.openxmlformats.org/officeDocument/2006/relationships/slide" Target="/ppt/slides/slide2.xml" Id="R7ff1af4f92ba4448" /><Relationship Type="http://schemas.openxmlformats.org/officeDocument/2006/relationships/slide" Target="/ppt/slides/slide3.xml" Id="R99095156305e43a0" /><Relationship Type="http://schemas.openxmlformats.org/officeDocument/2006/relationships/slide" Target="/ppt/slides/slide4.xml" Id="R68a5775e21964452" /><Relationship Type="http://schemas.openxmlformats.org/officeDocument/2006/relationships/slide" Target="/ppt/slides/slide5.xml" Id="R32df67c871964a7a" /><Relationship Type="http://schemas.openxmlformats.org/officeDocument/2006/relationships/slide" Target="/ppt/slides/slide6.xml" Id="R8c31856e0b2d4ae6" /><Relationship Type="http://schemas.openxmlformats.org/officeDocument/2006/relationships/slide" Target="/ppt/slides/slide7.xml" Id="Rcdc75961b2d441a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472f88b3e79459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bcdcb651a246f9" /><Relationship Type="http://schemas.openxmlformats.org/officeDocument/2006/relationships/theme" Target="/ppt/slideMasters/theme/theme1.xml" Id="Rbcc82e753cde4a9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3bcdcb651a246f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844274106e4f4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360d74df59436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fa9e00d4c147f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34b06706b94b4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966390aa2e46e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bb3e65b9a8420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fc86256fbd4e6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FJELDAVLI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FJELDAVLI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FJELDAVLI AS ble etablert [år] og holder til i Korgen.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FJELDAVLI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FJELDAVLI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FJELDAVLI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−22 113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1 214 894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7 020 918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7 048 298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FJELDAVLI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BØRGE FJELDAVLI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FJELDAVLI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Sentrumsveien 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8646 Korgen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fjeldavli@gmail.com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993 211 923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FJELDAVLI AS</a:t>
            </a:r>
          </a:p>
        </p:txBody>
      </p:sp>
    </p:spTree>
  </p:cSld>
  <p:clrMapOvr>
    <a:masterClrMapping xmlns:a="http://schemas.openxmlformats.org/drawingml/2006/main"/>
  </p:clrMapOvr>
</p:sld>
</file>