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00474de47543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e33371dec340ae"/>
  </p:sldMasterIdLst>
  <p:sldIdLst>
    <p:sldId xmlns:r="http://schemas.openxmlformats.org/officeDocument/2006/relationships" id="256" r:id="Re6b3a43f54c44df1"/>
    <p:sldId xmlns:r="http://schemas.openxmlformats.org/officeDocument/2006/relationships" id="257" r:id="Rc2196aca777f4ebd"/>
    <p:sldId xmlns:r="http://schemas.openxmlformats.org/officeDocument/2006/relationships" id="258" r:id="R36ed1b111a8e4afb"/>
    <p:sldId xmlns:r="http://schemas.openxmlformats.org/officeDocument/2006/relationships" id="259" r:id="R8464c5cf167f4aad"/>
    <p:sldId xmlns:r="http://schemas.openxmlformats.org/officeDocument/2006/relationships" id="260" r:id="R2df0f72abe41490b"/>
    <p:sldId xmlns:r="http://schemas.openxmlformats.org/officeDocument/2006/relationships" id="261" r:id="R6663194ff16b4967"/>
    <p:sldId xmlns:r="http://schemas.openxmlformats.org/officeDocument/2006/relationships" id="262" r:id="R6cf5c8562f4a4e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e33371dec340ae" /><Relationship Type="http://schemas.openxmlformats.org/officeDocument/2006/relationships/slide" Target="/ppt/slides/slide1.xml" Id="Re6b3a43f54c44df1" /><Relationship Type="http://schemas.openxmlformats.org/officeDocument/2006/relationships/slide" Target="/ppt/slides/slide2.xml" Id="Rc2196aca777f4ebd" /><Relationship Type="http://schemas.openxmlformats.org/officeDocument/2006/relationships/slide" Target="/ppt/slides/slide3.xml" Id="R36ed1b111a8e4afb" /><Relationship Type="http://schemas.openxmlformats.org/officeDocument/2006/relationships/slide" Target="/ppt/slides/slide4.xml" Id="R8464c5cf167f4aad" /><Relationship Type="http://schemas.openxmlformats.org/officeDocument/2006/relationships/slide" Target="/ppt/slides/slide5.xml" Id="R2df0f72abe41490b" /><Relationship Type="http://schemas.openxmlformats.org/officeDocument/2006/relationships/slide" Target="/ppt/slides/slide6.xml" Id="R6663194ff16b4967" /><Relationship Type="http://schemas.openxmlformats.org/officeDocument/2006/relationships/slide" Target="/ppt/slides/slide7.xml" Id="R6cf5c8562f4a4e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e9bd60e6ee4d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6fb05959b4c88" /><Relationship Type="http://schemas.openxmlformats.org/officeDocument/2006/relationships/theme" Target="/ppt/slideMasters/theme/theme1.xml" Id="R0199387893864e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86fb05959b4c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5a4851e9640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cc1bdb8b64f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1db6c556146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21b5225824d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c375bee8e49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1190dbe4e45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4cda6c61548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ADO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ADO REVISJON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3 706 400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1 834 365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1 494 542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1 092 814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3 709 467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PEDERSEN 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Engebrets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hakon.lie@adorevisjon.no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993 231 924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ADO REVISJON AS</a:t>
            </a:r>
          </a:p>
        </p:txBody>
      </p:sp>
    </p:spTree>
  </p:cSld>
  <p:clrMapOvr>
    <a:masterClrMapping xmlns:a="http://schemas.openxmlformats.org/drawingml/2006/main"/>
  </p:clrMapOvr>
</p:sld>
</file>