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b42c1cecf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629740674428f"/>
  </p:sldMasterIdLst>
  <p:sldIdLst>
    <p:sldId xmlns:r="http://schemas.openxmlformats.org/officeDocument/2006/relationships" id="256" r:id="Rafc44d3dd2db423c"/>
    <p:sldId xmlns:r="http://schemas.openxmlformats.org/officeDocument/2006/relationships" id="257" r:id="R04598e9cc09a4feb"/>
    <p:sldId xmlns:r="http://schemas.openxmlformats.org/officeDocument/2006/relationships" id="258" r:id="Ra03f71f83a5f4f4a"/>
    <p:sldId xmlns:r="http://schemas.openxmlformats.org/officeDocument/2006/relationships" id="259" r:id="Rdcce59e07cdd427b"/>
    <p:sldId xmlns:r="http://schemas.openxmlformats.org/officeDocument/2006/relationships" id="260" r:id="R17c467a0604d4405"/>
    <p:sldId xmlns:r="http://schemas.openxmlformats.org/officeDocument/2006/relationships" id="261" r:id="Raa1bef4c181c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629740674428f" /><Relationship Type="http://schemas.openxmlformats.org/officeDocument/2006/relationships/slide" Target="/ppt/slides/slide1.xml" Id="Rafc44d3dd2db423c" /><Relationship Type="http://schemas.openxmlformats.org/officeDocument/2006/relationships/slide" Target="/ppt/slides/slide2.xml" Id="R04598e9cc09a4feb" /><Relationship Type="http://schemas.openxmlformats.org/officeDocument/2006/relationships/slide" Target="/ppt/slides/slide3.xml" Id="Ra03f71f83a5f4f4a" /><Relationship Type="http://schemas.openxmlformats.org/officeDocument/2006/relationships/slide" Target="/ppt/slides/slide4.xml" Id="Rdcce59e07cdd427b" /><Relationship Type="http://schemas.openxmlformats.org/officeDocument/2006/relationships/slide" Target="/ppt/slides/slide5.xml" Id="R17c467a0604d4405" /><Relationship Type="http://schemas.openxmlformats.org/officeDocument/2006/relationships/slide" Target="/ppt/slides/slide6.xml" Id="Raa1bef4c181c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18a5d7797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4325b37d49d1" /><Relationship Type="http://schemas.openxmlformats.org/officeDocument/2006/relationships/theme" Target="/ppt/slideMasters/theme/theme1.xml" Id="Ra7b28ff463c5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14325b37d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caee5a434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bfe9267d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92c5f8549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357361363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fe2fd741c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b873f89af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