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e9e28ac39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32dd82ecf40a9"/>
  </p:sldMasterIdLst>
  <p:sldIdLst>
    <p:sldId xmlns:r="http://schemas.openxmlformats.org/officeDocument/2006/relationships" id="256" r:id="Rb320b698d650499d"/>
    <p:sldId xmlns:r="http://schemas.openxmlformats.org/officeDocument/2006/relationships" id="257" r:id="R1890d695c0f24c20"/>
    <p:sldId xmlns:r="http://schemas.openxmlformats.org/officeDocument/2006/relationships" id="258" r:id="Ra23f8a92ae814dc8"/>
    <p:sldId xmlns:r="http://schemas.openxmlformats.org/officeDocument/2006/relationships" id="259" r:id="R0dc354e1c91f4fc8"/>
    <p:sldId xmlns:r="http://schemas.openxmlformats.org/officeDocument/2006/relationships" id="260" r:id="R7b420b61cb9d455c"/>
    <p:sldId xmlns:r="http://schemas.openxmlformats.org/officeDocument/2006/relationships" id="261" r:id="R55524b0323234b08"/>
    <p:sldId xmlns:r="http://schemas.openxmlformats.org/officeDocument/2006/relationships" id="262" r:id="R411e62961d67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32dd82ecf40a9" /><Relationship Type="http://schemas.openxmlformats.org/officeDocument/2006/relationships/slide" Target="/ppt/slides/slide1.xml" Id="Rb320b698d650499d" /><Relationship Type="http://schemas.openxmlformats.org/officeDocument/2006/relationships/slide" Target="/ppt/slides/slide2.xml" Id="R1890d695c0f24c20" /><Relationship Type="http://schemas.openxmlformats.org/officeDocument/2006/relationships/slide" Target="/ppt/slides/slide3.xml" Id="Ra23f8a92ae814dc8" /><Relationship Type="http://schemas.openxmlformats.org/officeDocument/2006/relationships/slide" Target="/ppt/slides/slide4.xml" Id="R0dc354e1c91f4fc8" /><Relationship Type="http://schemas.openxmlformats.org/officeDocument/2006/relationships/slide" Target="/ppt/slides/slide5.xml" Id="R7b420b61cb9d455c" /><Relationship Type="http://schemas.openxmlformats.org/officeDocument/2006/relationships/slide" Target="/ppt/slides/slide6.xml" Id="R55524b0323234b08" /><Relationship Type="http://schemas.openxmlformats.org/officeDocument/2006/relationships/slide" Target="/ppt/slides/slide7.xml" Id="R411e62961d67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22edc507a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f8184fbc4176" /><Relationship Type="http://schemas.openxmlformats.org/officeDocument/2006/relationships/theme" Target="/ppt/slideMasters/theme/theme1.xml" Id="Rf62cb207ee1a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7f8184fbc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6018bbc7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ddead04f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fb080500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36cbb469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9e9004a8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f84b3570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ac8215e5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EMIL NORDBERG FALSTER-SCHJØTT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