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4c411c6b0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a8736ea0aa41db"/>
  </p:sldMasterIdLst>
  <p:sldIdLst>
    <p:sldId xmlns:r="http://schemas.openxmlformats.org/officeDocument/2006/relationships" id="256" r:id="R4bf771d6fa2d4408"/>
    <p:sldId xmlns:r="http://schemas.openxmlformats.org/officeDocument/2006/relationships" id="257" r:id="R88413fc515ab48ba"/>
    <p:sldId xmlns:r="http://schemas.openxmlformats.org/officeDocument/2006/relationships" id="258" r:id="R626e28d758cd43d5"/>
    <p:sldId xmlns:r="http://schemas.openxmlformats.org/officeDocument/2006/relationships" id="259" r:id="R7dc8be368d59452b"/>
    <p:sldId xmlns:r="http://schemas.openxmlformats.org/officeDocument/2006/relationships" id="260" r:id="Radd2a94d7128483a"/>
    <p:sldId xmlns:r="http://schemas.openxmlformats.org/officeDocument/2006/relationships" id="261" r:id="Re498b0e53b814b11"/>
    <p:sldId xmlns:r="http://schemas.openxmlformats.org/officeDocument/2006/relationships" id="262" r:id="Rba250c00880d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8736ea0aa41db" /><Relationship Type="http://schemas.openxmlformats.org/officeDocument/2006/relationships/slide" Target="/ppt/slides/slide1.xml" Id="R4bf771d6fa2d4408" /><Relationship Type="http://schemas.openxmlformats.org/officeDocument/2006/relationships/slide" Target="/ppt/slides/slide2.xml" Id="R88413fc515ab48ba" /><Relationship Type="http://schemas.openxmlformats.org/officeDocument/2006/relationships/slide" Target="/ppt/slides/slide3.xml" Id="R626e28d758cd43d5" /><Relationship Type="http://schemas.openxmlformats.org/officeDocument/2006/relationships/slide" Target="/ppt/slides/slide4.xml" Id="R7dc8be368d59452b" /><Relationship Type="http://schemas.openxmlformats.org/officeDocument/2006/relationships/slide" Target="/ppt/slides/slide5.xml" Id="Radd2a94d7128483a" /><Relationship Type="http://schemas.openxmlformats.org/officeDocument/2006/relationships/slide" Target="/ppt/slides/slide6.xml" Id="Re498b0e53b814b11" /><Relationship Type="http://schemas.openxmlformats.org/officeDocument/2006/relationships/slide" Target="/ppt/slides/slide7.xml" Id="Rba250c00880d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6522d8fac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8d72cef634316" /><Relationship Type="http://schemas.openxmlformats.org/officeDocument/2006/relationships/theme" Target="/ppt/slideMasters/theme/theme1.xml" Id="R4a68ec7023be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8d72cef63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594ee448c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d262d790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a2f69e98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5817e74f1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8c131948d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7652d94a9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19c8d4f03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SIFO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64 374 429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65 450 397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FOSSUM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FOSSUM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