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1d0c7f8d814c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0cd6eb0e3d4099"/>
  </p:sldMasterIdLst>
  <p:sldIdLst>
    <p:sldId xmlns:r="http://schemas.openxmlformats.org/officeDocument/2006/relationships" id="256" r:id="Rf8a568a282734400"/>
    <p:sldId xmlns:r="http://schemas.openxmlformats.org/officeDocument/2006/relationships" id="257" r:id="R5e3e32ffa952410d"/>
    <p:sldId xmlns:r="http://schemas.openxmlformats.org/officeDocument/2006/relationships" id="258" r:id="Rc642310d78244caa"/>
    <p:sldId xmlns:r="http://schemas.openxmlformats.org/officeDocument/2006/relationships" id="259" r:id="R59145a0ade404c6e"/>
    <p:sldId xmlns:r="http://schemas.openxmlformats.org/officeDocument/2006/relationships" id="260" r:id="R5793ccf77888411e"/>
    <p:sldId xmlns:r="http://schemas.openxmlformats.org/officeDocument/2006/relationships" id="261" r:id="Re328c4eb77544bb2"/>
    <p:sldId xmlns:r="http://schemas.openxmlformats.org/officeDocument/2006/relationships" id="262" r:id="Ra19f7ef6e90c43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cd6eb0e3d4099" /><Relationship Type="http://schemas.openxmlformats.org/officeDocument/2006/relationships/slide" Target="/ppt/slides/slide1.xml" Id="Rf8a568a282734400" /><Relationship Type="http://schemas.openxmlformats.org/officeDocument/2006/relationships/slide" Target="/ppt/slides/slide2.xml" Id="R5e3e32ffa952410d" /><Relationship Type="http://schemas.openxmlformats.org/officeDocument/2006/relationships/slide" Target="/ppt/slides/slide3.xml" Id="Rc642310d78244caa" /><Relationship Type="http://schemas.openxmlformats.org/officeDocument/2006/relationships/slide" Target="/ppt/slides/slide4.xml" Id="R59145a0ade404c6e" /><Relationship Type="http://schemas.openxmlformats.org/officeDocument/2006/relationships/slide" Target="/ppt/slides/slide5.xml" Id="R5793ccf77888411e" /><Relationship Type="http://schemas.openxmlformats.org/officeDocument/2006/relationships/slide" Target="/ppt/slides/slide6.xml" Id="Re328c4eb77544bb2" /><Relationship Type="http://schemas.openxmlformats.org/officeDocument/2006/relationships/slide" Target="/ppt/slides/slide7.xml" Id="Ra19f7ef6e90c43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b11b513fd4f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3db7ae87147b5" /><Relationship Type="http://schemas.openxmlformats.org/officeDocument/2006/relationships/theme" Target="/ppt/slideMasters/theme/theme1.xml" Id="Ra86b6b059d2848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53db7ae87147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807a009de42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659adc4a343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75a0c702242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482375f554d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9ec3175924a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894c1e71f48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1c1d510f348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KLAVENESS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KLAVENESS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−934 013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29 020 308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186 746 409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199 262 112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REDERIAKSJESELSKAPET TORVALD KLAVENESS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52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accounting@klaveness.com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www.klaveness.com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993 345 911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KLAVENESS FINANS AS</a:t>
            </a:r>
          </a:p>
        </p:txBody>
      </p:sp>
    </p:spTree>
  </p:cSld>
  <p:clrMapOvr>
    <a:masterClrMapping xmlns:a="http://schemas.openxmlformats.org/drawingml/2006/main"/>
  </p:clrMapOvr>
</p:sld>
</file>