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de69a5dfe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766f759304c0a"/>
  </p:sldMasterIdLst>
  <p:sldIdLst>
    <p:sldId xmlns:r="http://schemas.openxmlformats.org/officeDocument/2006/relationships" id="256" r:id="R55c39fe92b044112"/>
    <p:sldId xmlns:r="http://schemas.openxmlformats.org/officeDocument/2006/relationships" id="257" r:id="R15042342c84c45a3"/>
    <p:sldId xmlns:r="http://schemas.openxmlformats.org/officeDocument/2006/relationships" id="258" r:id="Ra9025d1bf20645d5"/>
    <p:sldId xmlns:r="http://schemas.openxmlformats.org/officeDocument/2006/relationships" id="259" r:id="R01cb7eeb4c3745c4"/>
    <p:sldId xmlns:r="http://schemas.openxmlformats.org/officeDocument/2006/relationships" id="260" r:id="Rc231be02fa9f471e"/>
    <p:sldId xmlns:r="http://schemas.openxmlformats.org/officeDocument/2006/relationships" id="261" r:id="R038455febaa54a93"/>
    <p:sldId xmlns:r="http://schemas.openxmlformats.org/officeDocument/2006/relationships" id="262" r:id="Ree078542b3ee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766f759304c0a" /><Relationship Type="http://schemas.openxmlformats.org/officeDocument/2006/relationships/slide" Target="/ppt/slides/slide1.xml" Id="R55c39fe92b044112" /><Relationship Type="http://schemas.openxmlformats.org/officeDocument/2006/relationships/slide" Target="/ppt/slides/slide2.xml" Id="R15042342c84c45a3" /><Relationship Type="http://schemas.openxmlformats.org/officeDocument/2006/relationships/slide" Target="/ppt/slides/slide3.xml" Id="Ra9025d1bf20645d5" /><Relationship Type="http://schemas.openxmlformats.org/officeDocument/2006/relationships/slide" Target="/ppt/slides/slide4.xml" Id="R01cb7eeb4c3745c4" /><Relationship Type="http://schemas.openxmlformats.org/officeDocument/2006/relationships/slide" Target="/ppt/slides/slide5.xml" Id="Rc231be02fa9f471e" /><Relationship Type="http://schemas.openxmlformats.org/officeDocument/2006/relationships/slide" Target="/ppt/slides/slide6.xml" Id="R038455febaa54a93" /><Relationship Type="http://schemas.openxmlformats.org/officeDocument/2006/relationships/slide" Target="/ppt/slides/slide7.xml" Id="Ree078542b3ee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2a17a0ffe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c0e1050244d87" /><Relationship Type="http://schemas.openxmlformats.org/officeDocument/2006/relationships/theme" Target="/ppt/slideMasters/theme/theme1.xml" Id="R9d1c9c0170fc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c0e105024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7dab9394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f9dfd35b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4dfecb11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732f94c4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4b4e27f7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5bdb24fa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d26eedb7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MOMENTRA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MOMENTRA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38 886 336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37 339 786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64 307 984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SANDSTORM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MORUD SANDBERG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marius@momentra.no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