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88c53c897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72531efae4488"/>
  </p:sldMasterIdLst>
  <p:sldIdLst>
    <p:sldId xmlns:r="http://schemas.openxmlformats.org/officeDocument/2006/relationships" id="256" r:id="R241c6db2e3f24fbe"/>
    <p:sldId xmlns:r="http://schemas.openxmlformats.org/officeDocument/2006/relationships" id="257" r:id="R8e0df30eac7048fc"/>
    <p:sldId xmlns:r="http://schemas.openxmlformats.org/officeDocument/2006/relationships" id="258" r:id="Ra5fed3253d734d9b"/>
    <p:sldId xmlns:r="http://schemas.openxmlformats.org/officeDocument/2006/relationships" id="259" r:id="Rad71f540ed8245c1"/>
    <p:sldId xmlns:r="http://schemas.openxmlformats.org/officeDocument/2006/relationships" id="260" r:id="R0036966892fd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72531efae4488" /><Relationship Type="http://schemas.openxmlformats.org/officeDocument/2006/relationships/slide" Target="/ppt/slides/slide1.xml" Id="R241c6db2e3f24fbe" /><Relationship Type="http://schemas.openxmlformats.org/officeDocument/2006/relationships/slide" Target="/ppt/slides/slide2.xml" Id="R8e0df30eac7048fc" /><Relationship Type="http://schemas.openxmlformats.org/officeDocument/2006/relationships/slide" Target="/ppt/slides/slide3.xml" Id="Ra5fed3253d734d9b" /><Relationship Type="http://schemas.openxmlformats.org/officeDocument/2006/relationships/slide" Target="/ppt/slides/slide4.xml" Id="Rad71f540ed8245c1" /><Relationship Type="http://schemas.openxmlformats.org/officeDocument/2006/relationships/slide" Target="/ppt/slides/slide5.xml" Id="R0036966892fd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30923a7ba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90806a69428d" /><Relationship Type="http://schemas.openxmlformats.org/officeDocument/2006/relationships/theme" Target="/ppt/slideMasters/theme/theme1.xml" Id="R8ae1b198933f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290806a69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bc7745fd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c68f0e08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a304e1a7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5dff215243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680eec44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