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a434fcc26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993616a9c4e71"/>
  </p:sldMasterIdLst>
  <p:sldIdLst>
    <p:sldId xmlns:r="http://schemas.openxmlformats.org/officeDocument/2006/relationships" id="256" r:id="R0900ec3fd1294d9d"/>
    <p:sldId xmlns:r="http://schemas.openxmlformats.org/officeDocument/2006/relationships" id="257" r:id="R16ba068d73a84be6"/>
    <p:sldId xmlns:r="http://schemas.openxmlformats.org/officeDocument/2006/relationships" id="258" r:id="R83331be08d484f0b"/>
    <p:sldId xmlns:r="http://schemas.openxmlformats.org/officeDocument/2006/relationships" id="259" r:id="Rd6bbbc268ef240db"/>
    <p:sldId xmlns:r="http://schemas.openxmlformats.org/officeDocument/2006/relationships" id="260" r:id="R0892051f07ea4348"/>
    <p:sldId xmlns:r="http://schemas.openxmlformats.org/officeDocument/2006/relationships" id="261" r:id="R8462939d2fa14695"/>
    <p:sldId xmlns:r="http://schemas.openxmlformats.org/officeDocument/2006/relationships" id="262" r:id="R5e88c7691d91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993616a9c4e71" /><Relationship Type="http://schemas.openxmlformats.org/officeDocument/2006/relationships/slide" Target="/ppt/slides/slide1.xml" Id="R0900ec3fd1294d9d" /><Relationship Type="http://schemas.openxmlformats.org/officeDocument/2006/relationships/slide" Target="/ppt/slides/slide2.xml" Id="R16ba068d73a84be6" /><Relationship Type="http://schemas.openxmlformats.org/officeDocument/2006/relationships/slide" Target="/ppt/slides/slide3.xml" Id="R83331be08d484f0b" /><Relationship Type="http://schemas.openxmlformats.org/officeDocument/2006/relationships/slide" Target="/ppt/slides/slide4.xml" Id="Rd6bbbc268ef240db" /><Relationship Type="http://schemas.openxmlformats.org/officeDocument/2006/relationships/slide" Target="/ppt/slides/slide5.xml" Id="R0892051f07ea4348" /><Relationship Type="http://schemas.openxmlformats.org/officeDocument/2006/relationships/slide" Target="/ppt/slides/slide6.xml" Id="R8462939d2fa14695" /><Relationship Type="http://schemas.openxmlformats.org/officeDocument/2006/relationships/slide" Target="/ppt/slides/slide7.xml" Id="R5e88c7691d91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cb42fb876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f2a717c44b46" /><Relationship Type="http://schemas.openxmlformats.org/officeDocument/2006/relationships/theme" Target="/ppt/slideMasters/theme/theme1.xml" Id="R4f02f2c93cfd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df2a717c4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14172b75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a38763e3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c194c949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1f7a1716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d25d41297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89880832a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025565227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ELISE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FREDRIK WILLIAM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UNNI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