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2b7748306749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46a178523c4593"/>
  </p:sldMasterIdLst>
  <p:sldIdLst>
    <p:sldId xmlns:r="http://schemas.openxmlformats.org/officeDocument/2006/relationships" id="256" r:id="R5649467f1d534b8e"/>
    <p:sldId xmlns:r="http://schemas.openxmlformats.org/officeDocument/2006/relationships" id="257" r:id="R3bb1de503afb4bce"/>
    <p:sldId xmlns:r="http://schemas.openxmlformats.org/officeDocument/2006/relationships" id="258" r:id="Rd9ba7d67c66a4316"/>
    <p:sldId xmlns:r="http://schemas.openxmlformats.org/officeDocument/2006/relationships" id="259" r:id="R9b0974ccf8c14d52"/>
    <p:sldId xmlns:r="http://schemas.openxmlformats.org/officeDocument/2006/relationships" id="260" r:id="R622fa6c9e3eb45da"/>
    <p:sldId xmlns:r="http://schemas.openxmlformats.org/officeDocument/2006/relationships" id="261" r:id="Rd8a0ef056b544186"/>
    <p:sldId xmlns:r="http://schemas.openxmlformats.org/officeDocument/2006/relationships" id="262" r:id="R7e77ab55563743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46a178523c4593" /><Relationship Type="http://schemas.openxmlformats.org/officeDocument/2006/relationships/slide" Target="/ppt/slides/slide1.xml" Id="R5649467f1d534b8e" /><Relationship Type="http://schemas.openxmlformats.org/officeDocument/2006/relationships/slide" Target="/ppt/slides/slide2.xml" Id="R3bb1de503afb4bce" /><Relationship Type="http://schemas.openxmlformats.org/officeDocument/2006/relationships/slide" Target="/ppt/slides/slide3.xml" Id="Rd9ba7d67c66a4316" /><Relationship Type="http://schemas.openxmlformats.org/officeDocument/2006/relationships/slide" Target="/ppt/slides/slide4.xml" Id="R9b0974ccf8c14d52" /><Relationship Type="http://schemas.openxmlformats.org/officeDocument/2006/relationships/slide" Target="/ppt/slides/slide5.xml" Id="R622fa6c9e3eb45da" /><Relationship Type="http://schemas.openxmlformats.org/officeDocument/2006/relationships/slide" Target="/ppt/slides/slide6.xml" Id="Rd8a0ef056b544186" /><Relationship Type="http://schemas.openxmlformats.org/officeDocument/2006/relationships/slide" Target="/ppt/slides/slide7.xml" Id="R7e77ab55563743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23521274e944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97e8d85384738" /><Relationship Type="http://schemas.openxmlformats.org/officeDocument/2006/relationships/theme" Target="/ppt/slideMasters/theme/theme1.xml" Id="R7af6e540d2a24f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597e8d853847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93e4a72544a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6bfad2b6547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3a4dd815d4c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4b93d08eb40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dda3341f44c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2f94a6fd243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8c56865a04a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J.M INVEST AS ble etablert [år] og holder til i Lærdal.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−212 521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6 266 087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17 561 885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17 614 521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MOLDE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MOLDE LAPPEGARD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MOLDE  –  24,0 %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v/Jarle Molde, Einemo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6887 Lærdal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993 380 806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J.M INVEST AS</a:t>
            </a:r>
          </a:p>
        </p:txBody>
      </p:sp>
    </p:spTree>
  </p:cSld>
  <p:clrMapOvr>
    <a:masterClrMapping xmlns:a="http://schemas.openxmlformats.org/drawingml/2006/main"/>
  </p:clrMapOvr>
</p:sld>
</file>