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cdf27e049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67e46294f24fed"/>
  </p:sldMasterIdLst>
  <p:sldIdLst>
    <p:sldId xmlns:r="http://schemas.openxmlformats.org/officeDocument/2006/relationships" id="256" r:id="R41c4e34f39084a3d"/>
    <p:sldId xmlns:r="http://schemas.openxmlformats.org/officeDocument/2006/relationships" id="257" r:id="Ref0a408200a645b8"/>
    <p:sldId xmlns:r="http://schemas.openxmlformats.org/officeDocument/2006/relationships" id="258" r:id="Rbfc2be182b0243b9"/>
    <p:sldId xmlns:r="http://schemas.openxmlformats.org/officeDocument/2006/relationships" id="259" r:id="Rac86b53813de4914"/>
    <p:sldId xmlns:r="http://schemas.openxmlformats.org/officeDocument/2006/relationships" id="260" r:id="R6f188a9ac99b4439"/>
    <p:sldId xmlns:r="http://schemas.openxmlformats.org/officeDocument/2006/relationships" id="261" r:id="R885b65d9b975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7e46294f24fed" /><Relationship Type="http://schemas.openxmlformats.org/officeDocument/2006/relationships/slide" Target="/ppt/slides/slide1.xml" Id="R41c4e34f39084a3d" /><Relationship Type="http://schemas.openxmlformats.org/officeDocument/2006/relationships/slide" Target="/ppt/slides/slide2.xml" Id="Ref0a408200a645b8" /><Relationship Type="http://schemas.openxmlformats.org/officeDocument/2006/relationships/slide" Target="/ppt/slides/slide3.xml" Id="Rbfc2be182b0243b9" /><Relationship Type="http://schemas.openxmlformats.org/officeDocument/2006/relationships/slide" Target="/ppt/slides/slide4.xml" Id="Rac86b53813de4914" /><Relationship Type="http://schemas.openxmlformats.org/officeDocument/2006/relationships/slide" Target="/ppt/slides/slide5.xml" Id="R6f188a9ac99b4439" /><Relationship Type="http://schemas.openxmlformats.org/officeDocument/2006/relationships/slide" Target="/ppt/slides/slide6.xml" Id="R885b65d9b975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3324c8fb7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36b9f7ea847bd" /><Relationship Type="http://schemas.openxmlformats.org/officeDocument/2006/relationships/theme" Target="/ppt/slideMasters/theme/theme1.xml" Id="R76a931b5fa8b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36b9f7ea8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977748f7a4c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fb2ace0d4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a1a20f772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699a79f5547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8674237c646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1a5fd675d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TOVE REISTADS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 REISTADS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REISTADS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 REISTADS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 REISTADS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 REISTADS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−580 581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8 276 616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165 437 865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172 663 055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 REISTADS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Advokatfirmaet Sture Larre, Gabels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42 10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mette@larre.no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993 384 100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 REISTADS STIFTELSE</a:t>
            </a:r>
          </a:p>
        </p:txBody>
      </p:sp>
    </p:spTree>
  </p:cSld>
  <p:clrMapOvr>
    <a:masterClrMapping xmlns:a="http://schemas.openxmlformats.org/drawingml/2006/main"/>
  </p:clrMapOvr>
</p:sld>
</file>