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5e7dd221a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b4683f1274e9c"/>
  </p:sldMasterIdLst>
  <p:sldIdLst>
    <p:sldId xmlns:r="http://schemas.openxmlformats.org/officeDocument/2006/relationships" id="256" r:id="R7c2f598c57114528"/>
    <p:sldId xmlns:r="http://schemas.openxmlformats.org/officeDocument/2006/relationships" id="257" r:id="Rdae87f8dccde4df1"/>
    <p:sldId xmlns:r="http://schemas.openxmlformats.org/officeDocument/2006/relationships" id="258" r:id="R5dc2d44b42294eda"/>
    <p:sldId xmlns:r="http://schemas.openxmlformats.org/officeDocument/2006/relationships" id="259" r:id="R0f220b3f63ad46ba"/>
    <p:sldId xmlns:r="http://schemas.openxmlformats.org/officeDocument/2006/relationships" id="260" r:id="Ra66c67c35dd54191"/>
    <p:sldId xmlns:r="http://schemas.openxmlformats.org/officeDocument/2006/relationships" id="261" r:id="R7ec15067f1374375"/>
    <p:sldId xmlns:r="http://schemas.openxmlformats.org/officeDocument/2006/relationships" id="262" r:id="R0244119e3d31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b4683f1274e9c" /><Relationship Type="http://schemas.openxmlformats.org/officeDocument/2006/relationships/slide" Target="/ppt/slides/slide1.xml" Id="R7c2f598c57114528" /><Relationship Type="http://schemas.openxmlformats.org/officeDocument/2006/relationships/slide" Target="/ppt/slides/slide2.xml" Id="Rdae87f8dccde4df1" /><Relationship Type="http://schemas.openxmlformats.org/officeDocument/2006/relationships/slide" Target="/ppt/slides/slide3.xml" Id="R5dc2d44b42294eda" /><Relationship Type="http://schemas.openxmlformats.org/officeDocument/2006/relationships/slide" Target="/ppt/slides/slide4.xml" Id="R0f220b3f63ad46ba" /><Relationship Type="http://schemas.openxmlformats.org/officeDocument/2006/relationships/slide" Target="/ppt/slides/slide5.xml" Id="Ra66c67c35dd54191" /><Relationship Type="http://schemas.openxmlformats.org/officeDocument/2006/relationships/slide" Target="/ppt/slides/slide6.xml" Id="R7ec15067f1374375" /><Relationship Type="http://schemas.openxmlformats.org/officeDocument/2006/relationships/slide" Target="/ppt/slides/slide7.xml" Id="R0244119e3d31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e2e149e94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0a99a371644d6" /><Relationship Type="http://schemas.openxmlformats.org/officeDocument/2006/relationships/theme" Target="/ppt/slideMasters/theme/theme1.xml" Id="R3bf7d3a5f9e2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0a99a3716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9e49c4529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d8f0db141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4777791bc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080580bb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8e7a983e2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2fc7fcbc6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a2e82c6dc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INVEST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17 903 505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17 903 505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TALLHAUG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TALLHAUG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TALLHAUG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Busedal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