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9f2ae2ab4548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897a7af7fd435f"/>
  </p:sldMasterIdLst>
  <p:sldIdLst>
    <p:sldId xmlns:r="http://schemas.openxmlformats.org/officeDocument/2006/relationships" id="256" r:id="Rf221d454ab0c41cc"/>
    <p:sldId xmlns:r="http://schemas.openxmlformats.org/officeDocument/2006/relationships" id="257" r:id="Ra1fc9dccb9b9464d"/>
    <p:sldId xmlns:r="http://schemas.openxmlformats.org/officeDocument/2006/relationships" id="258" r:id="R5556d504a23141b7"/>
    <p:sldId xmlns:r="http://schemas.openxmlformats.org/officeDocument/2006/relationships" id="259" r:id="R7fd0a855bdd143ce"/>
    <p:sldId xmlns:r="http://schemas.openxmlformats.org/officeDocument/2006/relationships" id="260" r:id="R79bf315d3d6141a8"/>
    <p:sldId xmlns:r="http://schemas.openxmlformats.org/officeDocument/2006/relationships" id="261" r:id="R997aa8a4fccb4d6c"/>
    <p:sldId xmlns:r="http://schemas.openxmlformats.org/officeDocument/2006/relationships" id="262" r:id="R8e673609d7874c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897a7af7fd435f" /><Relationship Type="http://schemas.openxmlformats.org/officeDocument/2006/relationships/slide" Target="/ppt/slides/slide1.xml" Id="Rf221d454ab0c41cc" /><Relationship Type="http://schemas.openxmlformats.org/officeDocument/2006/relationships/slide" Target="/ppt/slides/slide2.xml" Id="Ra1fc9dccb9b9464d" /><Relationship Type="http://schemas.openxmlformats.org/officeDocument/2006/relationships/slide" Target="/ppt/slides/slide3.xml" Id="R5556d504a23141b7" /><Relationship Type="http://schemas.openxmlformats.org/officeDocument/2006/relationships/slide" Target="/ppt/slides/slide4.xml" Id="R7fd0a855bdd143ce" /><Relationship Type="http://schemas.openxmlformats.org/officeDocument/2006/relationships/slide" Target="/ppt/slides/slide5.xml" Id="R79bf315d3d6141a8" /><Relationship Type="http://schemas.openxmlformats.org/officeDocument/2006/relationships/slide" Target="/ppt/slides/slide6.xml" Id="R997aa8a4fccb4d6c" /><Relationship Type="http://schemas.openxmlformats.org/officeDocument/2006/relationships/slide" Target="/ppt/slides/slide7.xml" Id="R8e673609d7874c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e85ea6f54b49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921ad885d4e2d" /><Relationship Type="http://schemas.openxmlformats.org/officeDocument/2006/relationships/theme" Target="/ppt/slideMasters/theme/theme1.xml" Id="R2b4281992c7549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0921ad885d4e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1897942bc4e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b7a9051bf4d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8ba358efd47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00a653f8844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4bd8926e24d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ca703f50047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c2f6b1ad745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SELVÅG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SELVÅG HOLDING AS ble etablert [år] og holder til i Skudeneshavn.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−177 302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7 542 911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99 979 936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100 799 397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GUNNAR SOLSTAD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Nesavegen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993 403 938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SELVÅG HOLDING AS</a:t>
            </a:r>
          </a:p>
        </p:txBody>
      </p:sp>
    </p:spTree>
  </p:cSld>
  <p:clrMapOvr>
    <a:masterClrMapping xmlns:a="http://schemas.openxmlformats.org/drawingml/2006/main"/>
  </p:clrMapOvr>
</p:sld>
</file>